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63" r:id="rId3"/>
    <p:sldId id="292" r:id="rId4"/>
    <p:sldId id="265" r:id="rId5"/>
    <p:sldId id="261" r:id="rId6"/>
    <p:sldId id="268" r:id="rId7"/>
    <p:sldId id="279" r:id="rId8"/>
    <p:sldId id="271" r:id="rId9"/>
    <p:sldId id="289" r:id="rId10"/>
    <p:sldId id="274" r:id="rId11"/>
    <p:sldId id="280" r:id="rId12"/>
    <p:sldId id="291" r:id="rId13"/>
    <p:sldId id="283" r:id="rId14"/>
    <p:sldId id="285" r:id="rId15"/>
    <p:sldId id="286" r:id="rId16"/>
    <p:sldId id="288" r:id="rId17"/>
    <p:sldId id="277" r:id="rId18"/>
    <p:sldId id="259" r:id="rId1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398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5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45-47F1-A159-C868A0C82884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45-47F1-A159-C868A0C8288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Доля соед. ткани</c:v>
                </c:pt>
                <c:pt idx="1">
                  <c:v>Доля костно-хр. ткани</c:v>
                </c:pt>
                <c:pt idx="2">
                  <c:v>Доля мыш. ткани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77.400000000000006</c:v>
                </c:pt>
                <c:pt idx="1">
                  <c:v>17.5</c:v>
                </c:pt>
                <c:pt idx="2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A45-47F1-A159-C868A0C8288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868-43F5-AA31-41CDC0C91E3F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868-43F5-AA31-41CDC0C91E3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Доля соед. ткани</c:v>
                </c:pt>
                <c:pt idx="1">
                  <c:v>Доля костно-хр. ткани</c:v>
                </c:pt>
                <c:pt idx="2">
                  <c:v>Доля мыш. ткани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</c:v>
                </c:pt>
                <c:pt idx="1">
                  <c:v>34.5</c:v>
                </c:pt>
                <c:pt idx="2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868-43F5-AA31-41CDC0C91E3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33-40E1-9DD9-3D2DC759708D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33-40E1-9DD9-3D2DC759708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Доля соед. ткани</c:v>
                </c:pt>
                <c:pt idx="1">
                  <c:v>Доля костно-хр. ткани</c:v>
                </c:pt>
                <c:pt idx="2">
                  <c:v>Доля мыш. ткани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68.599999999999994</c:v>
                </c:pt>
                <c:pt idx="1">
                  <c:v>26.9</c:v>
                </c:pt>
                <c:pt idx="2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D33-40E1-9DD9-3D2DC75970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024840707698257"/>
          <c:y val="0.13905619286038517"/>
          <c:w val="0.38224454587707901"/>
          <c:h val="0.6854588128656774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01-4926-90A9-EF3E67CFD11D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01-4926-90A9-EF3E67CFD11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Доля соед. ткани</c:v>
                </c:pt>
                <c:pt idx="1">
                  <c:v>Доля костно-хр. ткани</c:v>
                </c:pt>
                <c:pt idx="2">
                  <c:v>Доля мыш. ткани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72.099999999999994</c:v>
                </c:pt>
                <c:pt idx="1">
                  <c:v>24.8</c:v>
                </c:pt>
                <c:pt idx="2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A01-4926-90A9-EF3E67CFD1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0.07135</cdr:x>
      <cdr:y>0</cdr:y>
    </cdr:from>
    <cdr:to>
      <cdr:x>0.30687</cdr:x>
      <cdr:y>0.27266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257062BF-B85F-467C-8BDE-A08AE5350A4C}"/>
            </a:ext>
          </a:extLst>
        </cdr:cNvPr>
        <cdr:cNvSpPr txBox="1"/>
      </cdr:nvSpPr>
      <cdr:spPr>
        <a:xfrm xmlns:a="http://schemas.openxmlformats.org/drawingml/2006/main">
          <a:off x="243405" y="-1029504"/>
          <a:ext cx="803481" cy="7396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4000" dirty="0"/>
            <a:t>К6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0.13569</cdr:x>
      <cdr:y>0</cdr:y>
    </cdr:from>
    <cdr:to>
      <cdr:x>0.37085</cdr:x>
      <cdr:y>0.32089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1E51E700-9992-48CF-855E-66B9182AA2F1}"/>
            </a:ext>
          </a:extLst>
        </cdr:cNvPr>
        <cdr:cNvSpPr txBox="1"/>
      </cdr:nvSpPr>
      <cdr:spPr>
        <a:xfrm xmlns:a="http://schemas.openxmlformats.org/drawingml/2006/main">
          <a:off x="527634" y="-360884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4000" dirty="0"/>
            <a:t>К3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F889F06F-D116-4AEC-8104-27B313D34D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FE10B22-C40F-4EFE-9860-650A5E559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784E272-B36A-4BA5-923A-85843D38E86C}" type="datetimeFigureOut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700D1BB-B571-4831-AEAE-02B29AC175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FA48118-575F-4B2D-A586-CEC5579C98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28CDF2-9975-457F-BD88-33B5CE6886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18A18A35-021D-460B-B21E-D25297BED5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77F5A21-FEF2-497D-AE1C-D67F1A70209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E111AE3-6BC5-4D08-872C-6929ABCA2EAC}" type="datetimeFigureOut">
              <a:rPr lang="ru-RU"/>
              <a:pPr>
                <a:defRPr/>
              </a:pPr>
              <a:t>20.01.2023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9FA64447-7687-434B-9163-00A3E70613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3DFE2904-95A8-4846-A4AF-F73AE7666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1EF4530-BF4A-4250-9915-F7E296BDED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F8408C8-4ADA-431E-8883-5BBB93B074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33808A-BE20-4D2A-9400-E26FC1FDC8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5831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>
            <a:extLst>
              <a:ext uri="{FF2B5EF4-FFF2-40B4-BE49-F238E27FC236}">
                <a16:creationId xmlns="" xmlns:a16="http://schemas.microsoft.com/office/drawing/2014/main" id="{50F87748-C848-4B2E-9287-E8BB8BE9E6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="" xmlns:a16="http://schemas.microsoft.com/office/drawing/2014/main" id="{81C661AF-CE43-4191-929B-CD77006114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="" xmlns:a16="http://schemas.microsoft.com/office/drawing/2014/main" id="{B3486148-330B-46C8-89CC-8B39181B8D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9F0E23-694A-46CF-912D-E6913DC13BF1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4026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="" xmlns:a16="http://schemas.microsoft.com/office/drawing/2014/main" id="{BBDE54BE-8FAA-4021-8B72-1E735A89D2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="" xmlns:a16="http://schemas.microsoft.com/office/drawing/2014/main" id="{B09F983E-5144-4B44-9241-E5EE9A1DD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="" xmlns:a16="http://schemas.microsoft.com/office/drawing/2014/main" id="{37143055-F904-491F-BEF6-A5FB53514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EE7583-F0DA-4836-B303-726BEC921A4D}" type="slidenum">
              <a:rPr lang="ru-RU" altLang="ru-RU" smtClean="0"/>
              <a:pPr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1189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="" xmlns:a16="http://schemas.microsoft.com/office/drawing/2014/main" id="{BBDE54BE-8FAA-4021-8B72-1E735A89D2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="" xmlns:a16="http://schemas.microsoft.com/office/drawing/2014/main" id="{B09F983E-5144-4B44-9241-E5EE9A1DD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="" xmlns:a16="http://schemas.microsoft.com/office/drawing/2014/main" id="{37143055-F904-491F-BEF6-A5FB53514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EE7583-F0DA-4836-B303-726BEC921A4D}" type="slidenum">
              <a:rPr lang="ru-RU" altLang="ru-RU" smtClean="0"/>
              <a:pPr>
                <a:spcBef>
                  <a:spcPct val="0"/>
                </a:spcBef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2405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="" xmlns:a16="http://schemas.microsoft.com/office/drawing/2014/main" id="{BBDE54BE-8FAA-4021-8B72-1E735A89D2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="" xmlns:a16="http://schemas.microsoft.com/office/drawing/2014/main" id="{B09F983E-5144-4B44-9241-E5EE9A1DD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="" xmlns:a16="http://schemas.microsoft.com/office/drawing/2014/main" id="{37143055-F904-491F-BEF6-A5FB53514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EE7583-F0DA-4836-B303-726BEC921A4D}" type="slidenum">
              <a:rPr lang="ru-RU" altLang="ru-RU" smtClean="0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1937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="" xmlns:a16="http://schemas.microsoft.com/office/drawing/2014/main" id="{BBDE54BE-8FAA-4021-8B72-1E735A89D2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="" xmlns:a16="http://schemas.microsoft.com/office/drawing/2014/main" id="{B09F983E-5144-4B44-9241-E5EE9A1DD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="" xmlns:a16="http://schemas.microsoft.com/office/drawing/2014/main" id="{37143055-F904-491F-BEF6-A5FB53514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EE7583-F0DA-4836-B303-726BEC921A4D}" type="slidenum">
              <a:rPr lang="ru-RU" altLang="ru-RU" smtClean="0"/>
              <a:pPr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1883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="" xmlns:a16="http://schemas.microsoft.com/office/drawing/2014/main" id="{BBDE54BE-8FAA-4021-8B72-1E735A89D2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="" xmlns:a16="http://schemas.microsoft.com/office/drawing/2014/main" id="{B09F983E-5144-4B44-9241-E5EE9A1DD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="" xmlns:a16="http://schemas.microsoft.com/office/drawing/2014/main" id="{37143055-F904-491F-BEF6-A5FB53514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EE7583-F0DA-4836-B303-726BEC921A4D}" type="slidenum">
              <a:rPr lang="ru-RU" altLang="ru-RU" smtClean="0"/>
              <a:pPr>
                <a:spcBef>
                  <a:spcPct val="0"/>
                </a:spcBef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141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="" xmlns:a16="http://schemas.microsoft.com/office/drawing/2014/main" id="{BBDE54BE-8FAA-4021-8B72-1E735A89D2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="" xmlns:a16="http://schemas.microsoft.com/office/drawing/2014/main" id="{B09F983E-5144-4B44-9241-E5EE9A1DD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="" xmlns:a16="http://schemas.microsoft.com/office/drawing/2014/main" id="{37143055-F904-491F-BEF6-A5FB53514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EE7583-F0DA-4836-B303-726BEC921A4D}" type="slidenum">
              <a:rPr lang="ru-RU" altLang="ru-RU" smtClean="0"/>
              <a:pPr>
                <a:spcBef>
                  <a:spcPct val="0"/>
                </a:spcBef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3077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="" xmlns:a16="http://schemas.microsoft.com/office/drawing/2014/main" id="{BBDE54BE-8FAA-4021-8B72-1E735A89D2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="" xmlns:a16="http://schemas.microsoft.com/office/drawing/2014/main" id="{B09F983E-5144-4B44-9241-E5EE9A1DD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13316" name="Номер слайда 3">
            <a:extLst>
              <a:ext uri="{FF2B5EF4-FFF2-40B4-BE49-F238E27FC236}">
                <a16:creationId xmlns="" xmlns:a16="http://schemas.microsoft.com/office/drawing/2014/main" id="{37143055-F904-491F-BEF6-A5FB53514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EE7583-F0DA-4836-B303-726BEC921A4D}" type="slidenum">
              <a:rPr lang="ru-RU" altLang="ru-RU" smtClean="0"/>
              <a:pPr>
                <a:spcBef>
                  <a:spcPct val="0"/>
                </a:spcBef>
              </a:pPr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1680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="" xmlns:a16="http://schemas.microsoft.com/office/drawing/2014/main" id="{9F5BC59F-3A61-4059-8588-88F9955D5F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>
            <a:extLst>
              <a:ext uri="{FF2B5EF4-FFF2-40B4-BE49-F238E27FC236}">
                <a16:creationId xmlns="" xmlns:a16="http://schemas.microsoft.com/office/drawing/2014/main" id="{2850DEAD-14AF-4B52-AC61-D5B53D786B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7412" name="Номер слайда 3">
            <a:extLst>
              <a:ext uri="{FF2B5EF4-FFF2-40B4-BE49-F238E27FC236}">
                <a16:creationId xmlns="" xmlns:a16="http://schemas.microsoft.com/office/drawing/2014/main" id="{2429F413-8560-4457-ADAC-9ECF76EDBC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9CA9FA-DCB0-452F-8091-77157318A5E5}" type="slidenum">
              <a:rPr lang="ru-RU" altLang="ru-RU" smtClean="0"/>
              <a:pPr>
                <a:spcBef>
                  <a:spcPct val="0"/>
                </a:spcBef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741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="" xmlns:a16="http://schemas.microsoft.com/office/drawing/2014/main" id="{D843EE1D-3C77-4F54-9C28-D6FB998E14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="" xmlns:a16="http://schemas.microsoft.com/office/drawing/2014/main" id="{FE651408-F39D-462E-A67F-58AD78231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="" xmlns:a16="http://schemas.microsoft.com/office/drawing/2014/main" id="{A7D7CFFF-6BFF-45AA-9440-2680297AC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3B6FDB-1314-4AB7-ACD2-10BEF8D93C76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023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>
            <a:extLst>
              <a:ext uri="{FF2B5EF4-FFF2-40B4-BE49-F238E27FC236}">
                <a16:creationId xmlns="" xmlns:a16="http://schemas.microsoft.com/office/drawing/2014/main" id="{D843EE1D-3C77-4F54-9C28-D6FB998E14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>
            <a:extLst>
              <a:ext uri="{FF2B5EF4-FFF2-40B4-BE49-F238E27FC236}">
                <a16:creationId xmlns="" xmlns:a16="http://schemas.microsoft.com/office/drawing/2014/main" id="{FE651408-F39D-462E-A67F-58AD78231E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9220" name="Номер слайда 3">
            <a:extLst>
              <a:ext uri="{FF2B5EF4-FFF2-40B4-BE49-F238E27FC236}">
                <a16:creationId xmlns="" xmlns:a16="http://schemas.microsoft.com/office/drawing/2014/main" id="{A7D7CFFF-6BFF-45AA-9440-2680297ACF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3B6FDB-1314-4AB7-ACD2-10BEF8D93C76}" type="slidenum">
              <a:rPr lang="ru-RU" altLang="ru-RU" smtClean="0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0449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>
            <a:extLst>
              <a:ext uri="{FF2B5EF4-FFF2-40B4-BE49-F238E27FC236}">
                <a16:creationId xmlns="" xmlns:a16="http://schemas.microsoft.com/office/drawing/2014/main" id="{2BA79DE0-F692-46ED-B31D-BECA5FA9C5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>
            <a:extLst>
              <a:ext uri="{FF2B5EF4-FFF2-40B4-BE49-F238E27FC236}">
                <a16:creationId xmlns="" xmlns:a16="http://schemas.microsoft.com/office/drawing/2014/main" id="{B4AD82F2-C5AF-4F50-ADE8-CC5C11CFC9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7172" name="Номер слайда 3">
            <a:extLst>
              <a:ext uri="{FF2B5EF4-FFF2-40B4-BE49-F238E27FC236}">
                <a16:creationId xmlns="" xmlns:a16="http://schemas.microsoft.com/office/drawing/2014/main" id="{3DF96908-A716-4D64-87E2-78F86F3BB9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32FFDE-7703-4631-A30D-3D47004FD4B8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6939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="" xmlns:a16="http://schemas.microsoft.com/office/drawing/2014/main" id="{BBDE54BE-8FAA-4021-8B72-1E735A89D2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="" xmlns:a16="http://schemas.microsoft.com/office/drawing/2014/main" id="{B09F983E-5144-4B44-9241-E5EE9A1DD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="" xmlns:a16="http://schemas.microsoft.com/office/drawing/2014/main" id="{37143055-F904-491F-BEF6-A5FB53514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EE7583-F0DA-4836-B303-726BEC921A4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5436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="" xmlns:a16="http://schemas.microsoft.com/office/drawing/2014/main" id="{BBDE54BE-8FAA-4021-8B72-1E735A89D2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="" xmlns:a16="http://schemas.microsoft.com/office/drawing/2014/main" id="{B09F983E-5144-4B44-9241-E5EE9A1DD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="" xmlns:a16="http://schemas.microsoft.com/office/drawing/2014/main" id="{37143055-F904-491F-BEF6-A5FB53514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EE7583-F0DA-4836-B303-726BEC921A4D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1779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="" xmlns:a16="http://schemas.microsoft.com/office/drawing/2014/main" id="{BBDE54BE-8FAA-4021-8B72-1E735A89D2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="" xmlns:a16="http://schemas.microsoft.com/office/drawing/2014/main" id="{B09F983E-5144-4B44-9241-E5EE9A1DD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="" xmlns:a16="http://schemas.microsoft.com/office/drawing/2014/main" id="{37143055-F904-491F-BEF6-A5FB53514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EE7583-F0DA-4836-B303-726BEC921A4D}" type="slidenum">
              <a:rPr lang="ru-RU" altLang="ru-RU" smtClean="0"/>
              <a:pPr>
                <a:spcBef>
                  <a:spcPct val="0"/>
                </a:spcBef>
              </a:pPr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7257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="" xmlns:a16="http://schemas.microsoft.com/office/drawing/2014/main" id="{BBDE54BE-8FAA-4021-8B72-1E735A89D2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="" xmlns:a16="http://schemas.microsoft.com/office/drawing/2014/main" id="{B09F983E-5144-4B44-9241-E5EE9A1DD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="" xmlns:a16="http://schemas.microsoft.com/office/drawing/2014/main" id="{37143055-F904-491F-BEF6-A5FB53514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EE7583-F0DA-4836-B303-726BEC921A4D}" type="slidenum">
              <a:rPr lang="ru-RU" altLang="ru-RU" smtClean="0"/>
              <a:pPr>
                <a:spcBef>
                  <a:spcPct val="0"/>
                </a:spcBef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8084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="" xmlns:a16="http://schemas.microsoft.com/office/drawing/2014/main" id="{BBDE54BE-8FAA-4021-8B72-1E735A89D2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>
            <a:extLst>
              <a:ext uri="{FF2B5EF4-FFF2-40B4-BE49-F238E27FC236}">
                <a16:creationId xmlns="" xmlns:a16="http://schemas.microsoft.com/office/drawing/2014/main" id="{B09F983E-5144-4B44-9241-E5EE9A1DD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3316" name="Номер слайда 3">
            <a:extLst>
              <a:ext uri="{FF2B5EF4-FFF2-40B4-BE49-F238E27FC236}">
                <a16:creationId xmlns="" xmlns:a16="http://schemas.microsoft.com/office/drawing/2014/main" id="{37143055-F904-491F-BEF6-A5FB53514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EE7583-F0DA-4836-B303-726BEC921A4D}" type="slidenum">
              <a:rPr lang="ru-RU" altLang="ru-RU" smtClean="0"/>
              <a:pPr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319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74F8D5-9B87-430B-B59A-919EA48BA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00CF4-2F40-44F2-ABBD-41E9488E87F1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235AB7-617C-423D-9B23-4E40A33E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0BD608-64BE-46F3-94EC-27D4844D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D3844-7D89-4D6D-AA66-F7EE93D6C0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005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1A96048-9458-41F8-B3CB-AF667403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9A80-96CE-4765-AA3F-A6913A3253D1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8E3F35-B9F6-46A5-B4E9-09481075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6811C20-EA6C-405F-BDC6-31191B9CF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D2DAE-7B4F-403F-8B53-A988E01347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45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8B6313D-F1AC-4F0A-BF30-12EC6095D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7C03-876B-43E0-842B-665DD7B1EE3E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59D3399-7431-4B25-88A3-1FF6A0DB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209F35-B960-466F-9631-F94BBBB73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ECBC-0862-476E-A831-D5BD1C18B1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700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0C41CAC-72CB-4F0A-85A9-5501ED5D2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4BAB3-2ED7-4658-BBD3-27306D7089BD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DCFD00C-F6CF-4A27-80B5-B18BA2AF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A935B8D-EF71-4F68-B56B-E48ED2445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D7221-A2FC-4D96-B084-1E9DB9D343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570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C32EC9-4678-4DF8-AD0F-475D4E0A2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114C-BC83-4C41-A72D-754C329A5E1B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16FD0FC-F6F1-4C25-BB53-3D33C367C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01692B-617C-432A-926D-E1AA3C873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88817-1232-426F-A250-24A8C06B7D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124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91D6C20D-8111-492A-B6F1-5F6EE062A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6AA56-22F1-4AA4-A7ED-0C19DFC46CDD}" type="datetime1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FA2FFB4B-3E83-4388-8300-1B1D8F212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BEB2A018-9019-4FA9-868A-B0DE78C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335B2-EBAD-4F3C-89CA-8427685003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321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2B71399C-AA94-40F6-A8BE-6ADCDCCD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7AF48-AFD6-4879-A418-68ABA9FCEE3D}" type="datetime1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D634C0A8-C148-4B34-9392-F07CA32C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67705185-1103-4825-B991-B609F9D8F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7214F-FCC1-45A5-A9BC-54FCBED120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213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="" xmlns:a16="http://schemas.microsoft.com/office/drawing/2014/main" id="{ED9E8B3A-F5CC-4B28-90B0-79F2C2C9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465CA-24A3-46F4-B704-B5A3F03BD5CF}" type="datetime1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="" xmlns:a16="http://schemas.microsoft.com/office/drawing/2014/main" id="{018FFD8E-1F39-4222-B8B5-ACC68DD3E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95C7D8DE-A5F0-4576-BE57-74EBE8550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78649-9CF0-47E3-8B13-90BDC7B2F9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145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="" xmlns:a16="http://schemas.microsoft.com/office/drawing/2014/main" id="{88DAFA49-6FC2-4D78-B19D-BADF66AB9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FBFED-DF64-43F7-8047-1DD58D06F105}" type="datetime1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="" xmlns:a16="http://schemas.microsoft.com/office/drawing/2014/main" id="{4BA385F2-5C38-4187-8562-B32C38C7C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="" xmlns:a16="http://schemas.microsoft.com/office/drawing/2014/main" id="{9D51FACF-2E56-4BE9-9CB4-B49C96483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1AF67-4BCA-4C3C-BAE5-CBAAB3D665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0130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901F5E59-9F5F-466B-A35C-336B5D6E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7188E-9198-4D94-A21C-CDCBB846ADD5}" type="datetime1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985D4907-D908-48E1-9528-556D1E72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09A4EA0C-2DBE-4D34-BB84-6518291E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D389A-985F-4F7C-B133-ECBEDCC77F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157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290CE723-9B33-466B-B87A-D8FCFAA62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6BCA1-5974-4682-9CBC-7DB941BF576A}" type="datetime1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A711FB87-AFE3-4B73-B4E8-E0E8741F3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ED145FE1-7926-4C70-8837-E2C649D8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35EC7-DCE2-4389-85B6-4D5EB85174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845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A5563BCD-E89A-4F8E-A882-6740856ED6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6FB74372-0757-4A8C-A695-40D372EE61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04E66C-D5E8-4860-8E88-541EE8FA3B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8A6887-120D-4485-9D6A-9E40FD38B1D2}" type="datetime1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52F1413-1B22-4A31-A763-BE03F58758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497383-B5A4-4441-90FF-0BE31E888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2301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196B303-CDBE-4AEA-B0C7-A60283BE56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chart" Target="../charts/chart1.xm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xon.ks.ua/perelom-shejnogo-otdela-pozvonochnik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c/ckSUO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>
            <a:extLst>
              <a:ext uri="{FF2B5EF4-FFF2-40B4-BE49-F238E27FC236}">
                <a16:creationId xmlns="" xmlns:a16="http://schemas.microsoft.com/office/drawing/2014/main" id="{A56D004C-C78D-4C20-8C3C-CFA2237F5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3" y="1366897"/>
            <a:ext cx="85328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Verdana" panose="020B0604030504040204" pitchFamily="34" charset="0"/>
              </a:rPr>
              <a:t>Морфофункциональное состояние тучных клеток в процессе регенерации костной ткани с применением трансплантата</a:t>
            </a:r>
          </a:p>
        </p:txBody>
      </p:sp>
      <p:pic>
        <p:nvPicPr>
          <p:cNvPr id="8" name="Picture 2" descr="https://sun9-40.userapi.com/impg/dsMdb7jD8jACihayJvcngrgqpbEeyREdUkiZ_g/tS6tDTPkpIY.jpg?size=217x106&amp;quality=96&amp;sign=94f56f71f635cad4e47adfced164c7f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76"/>
            <a:ext cx="2066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657586"/>
              </p:ext>
            </p:extLst>
          </p:nvPr>
        </p:nvGraphicFramePr>
        <p:xfrm>
          <a:off x="305592" y="3933056"/>
          <a:ext cx="8855989" cy="1798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2352"/>
                <a:gridCol w="5093637"/>
              </a:tblGrid>
              <a:tr h="288032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600" dirty="0" smtClean="0">
                          <a:latin typeface="Verdana" panose="020B0604030504040204" pitchFamily="34" charset="0"/>
                        </a:rPr>
                        <a:t>Научный руководитель</a:t>
                      </a:r>
                      <a:endParaRPr lang="ru-RU" altLang="ru-RU" sz="1600" dirty="0">
                        <a:latin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800" b="1" dirty="0" err="1" smtClean="0">
                          <a:latin typeface="Verdana" panose="020B0604030504040204" pitchFamily="34" charset="0"/>
                        </a:rPr>
                        <a:t>Арташян</a:t>
                      </a:r>
                      <a:r>
                        <a:rPr lang="ru-RU" altLang="ru-RU" sz="1800" b="1" dirty="0" smtClean="0">
                          <a:latin typeface="Verdana" panose="020B0604030504040204" pitchFamily="34" charset="0"/>
                        </a:rPr>
                        <a:t> Ольга Сергеевна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u-RU" altLang="ru-RU" sz="1800" b="1" dirty="0" smtClean="0">
                          <a:latin typeface="Verdana" panose="020B0604030504040204" pitchFamily="34" charset="0"/>
                        </a:rPr>
                        <a:t>Сторожев Александр Анатольевич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05056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ru-RU" altLang="ru-RU" sz="1600" i="1" dirty="0" smtClean="0">
                          <a:latin typeface="Verdana" panose="020B0604030504040204" pitchFamily="34" charset="0"/>
                        </a:rPr>
                        <a:t>к.б.н., </a:t>
                      </a:r>
                      <a:r>
                        <a:rPr lang="ru-RU" altLang="ru-RU" sz="1600" i="1" dirty="0" err="1" smtClean="0">
                          <a:latin typeface="Verdana" panose="020B0604030504040204" pitchFamily="34" charset="0"/>
                        </a:rPr>
                        <a:t>с.н.с</a:t>
                      </a:r>
                      <a:r>
                        <a:rPr lang="ru-RU" altLang="ru-RU" sz="1600" i="1" dirty="0" smtClean="0">
                          <a:latin typeface="Verdana" panose="020B0604030504040204" pitchFamily="34" charset="0"/>
                        </a:rPr>
                        <a:t>.</a:t>
                      </a:r>
                      <a:r>
                        <a:rPr lang="ru-RU" altLang="ru-RU" sz="1600" dirty="0" smtClean="0">
                          <a:latin typeface="Verdana" panose="020B0604030504040204" pitchFamily="34" charset="0"/>
                        </a:rPr>
                        <a:t> лаборатории </a:t>
                      </a:r>
                      <a:r>
                        <a:rPr lang="ru-RU" altLang="ru-RU" sz="1600" i="1" dirty="0" err="1" smtClean="0">
                          <a:latin typeface="Verdana" panose="020B0604030504040204" pitchFamily="34" charset="0"/>
                        </a:rPr>
                        <a:t>иммунофизиологии</a:t>
                      </a:r>
                      <a:r>
                        <a:rPr lang="ru-RU" altLang="ru-RU" sz="1600" i="1" dirty="0" smtClean="0">
                          <a:latin typeface="Verdana" panose="020B0604030504040204" pitchFamily="34" charset="0"/>
                        </a:rPr>
                        <a:t> и </a:t>
                      </a:r>
                      <a:r>
                        <a:rPr lang="ru-RU" altLang="ru-RU" sz="1600" i="1" dirty="0" err="1" smtClean="0">
                          <a:latin typeface="Verdana" panose="020B0604030504040204" pitchFamily="34" charset="0"/>
                        </a:rPr>
                        <a:t>иммунофармакологии</a:t>
                      </a:r>
                      <a:r>
                        <a:rPr lang="ru-RU" altLang="ru-RU" sz="1600" i="1" dirty="0" smtClean="0">
                          <a:latin typeface="Verdana" panose="020B0604030504040204" pitchFamily="34" charset="0"/>
                        </a:rPr>
                        <a:t> 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ru-RU" altLang="ru-RU" sz="1600" i="1" dirty="0" smtClean="0">
                          <a:latin typeface="Verdana" panose="020B0604030504040204" pitchFamily="34" charset="0"/>
                        </a:rPr>
                        <a:t>ИИФ </a:t>
                      </a:r>
                      <a:r>
                        <a:rPr lang="ru-RU" altLang="ru-RU" sz="1600" i="1" dirty="0" err="1" smtClean="0">
                          <a:latin typeface="Verdana" panose="020B0604030504040204" pitchFamily="34" charset="0"/>
                        </a:rPr>
                        <a:t>УрО</a:t>
                      </a:r>
                      <a:r>
                        <a:rPr lang="ru-RU" altLang="ru-RU" sz="1600" i="1" dirty="0" smtClean="0">
                          <a:latin typeface="Verdana" panose="020B0604030504040204" pitchFamily="34" charset="0"/>
                        </a:rPr>
                        <a:t> РАН</a:t>
                      </a:r>
                      <a:endParaRPr lang="ru-RU" altLang="ru-RU" sz="1600" i="1" dirty="0">
                        <a:latin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ru-RU" altLang="ru-RU" sz="1600" i="1" dirty="0" smtClean="0">
                          <a:latin typeface="Verdana" panose="020B0604030504040204" pitchFamily="34" charset="0"/>
                        </a:rPr>
                        <a:t>Студент-магистрант 2 курса 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ru-RU" altLang="ru-RU" sz="1600" i="1" dirty="0" err="1" smtClean="0">
                          <a:latin typeface="Verdana" panose="020B0604030504040204" pitchFamily="34" charset="0"/>
                        </a:rPr>
                        <a:t>УрФУ</a:t>
                      </a:r>
                      <a:endParaRPr lang="ru-RU" altLang="ru-RU" sz="1600" i="1" dirty="0">
                        <a:latin typeface="Verdan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14E944-0237-447F-B1BD-B9740C552E07}"/>
              </a:ext>
            </a:extLst>
          </p:cNvPr>
          <p:cNvSpPr txBox="1"/>
          <p:nvPr/>
        </p:nvSpPr>
        <p:spPr>
          <a:xfrm>
            <a:off x="3731224" y="614006"/>
            <a:ext cx="1681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+mj-lt"/>
              </a:rPr>
              <a:t>Результаты</a:t>
            </a:r>
          </a:p>
          <a:p>
            <a:endParaRPr lang="ru-RU" sz="24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93C200-3303-4ECE-96FC-7C0C0C5D905E}"/>
              </a:ext>
            </a:extLst>
          </p:cNvPr>
          <p:cNvSpPr txBox="1"/>
          <p:nvPr/>
        </p:nvSpPr>
        <p:spPr>
          <a:xfrm>
            <a:off x="446076" y="5876513"/>
            <a:ext cx="6564324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+mn-lt"/>
              </a:rPr>
              <a:t>Рисунок 9. 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Доля костно-хрящевого компонента (%)</a:t>
            </a:r>
            <a:endParaRPr lang="ru-RU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i="1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Примечание</a:t>
            </a:r>
            <a:r>
              <a:rPr lang="ru-RU" sz="1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* – </a:t>
            </a:r>
            <a:r>
              <a:rPr lang="ru-RU" sz="1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статистически значимое различие (</a:t>
            </a:r>
            <a:r>
              <a:rPr lang="en-US" sz="1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&lt;0,05) с группой «</a:t>
            </a:r>
            <a:r>
              <a:rPr lang="ru-RU" sz="14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К6»</a:t>
            </a:r>
            <a:endParaRPr lang="ru-RU" sz="1400" i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130E32D-48DD-47A8-8820-EC67A8E65B5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78047"/>
            <a:ext cx="7080300" cy="483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Изображение выглядит как текст, закрыть, ткань&#10;&#10;Автоматически созданное описание">
            <a:extLst>
              <a:ext uri="{FF2B5EF4-FFF2-40B4-BE49-F238E27FC236}">
                <a16:creationId xmlns="" xmlns:a16="http://schemas.microsoft.com/office/drawing/2014/main" id="{280FED73-C28B-4E93-A1F7-74D8C7BE4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11" y="1196752"/>
            <a:ext cx="2301777" cy="2383459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6294780" y="2247785"/>
            <a:ext cx="2582902" cy="1088624"/>
          </a:xfrm>
          <a:custGeom>
            <a:avLst/>
            <a:gdLst>
              <a:gd name="connsiteX0" fmla="*/ 239370 w 2582902"/>
              <a:gd name="connsiteY0" fmla="*/ 115 h 1088624"/>
              <a:gd name="connsiteX1" fmla="*/ 2496795 w 2582902"/>
              <a:gd name="connsiteY1" fmla="*/ 514465 h 1088624"/>
              <a:gd name="connsiteX2" fmla="*/ 2058645 w 2582902"/>
              <a:gd name="connsiteY2" fmla="*/ 1085965 h 1088624"/>
              <a:gd name="connsiteX3" fmla="*/ 1544295 w 2582902"/>
              <a:gd name="connsiteY3" fmla="*/ 714490 h 1088624"/>
              <a:gd name="connsiteX4" fmla="*/ 829920 w 2582902"/>
              <a:gd name="connsiteY4" fmla="*/ 390640 h 1088624"/>
              <a:gd name="connsiteX5" fmla="*/ 134595 w 2582902"/>
              <a:gd name="connsiteY5" fmla="*/ 466840 h 1088624"/>
              <a:gd name="connsiteX6" fmla="*/ 239370 w 2582902"/>
              <a:gd name="connsiteY6" fmla="*/ 115 h 108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82902" h="1088624">
                <a:moveTo>
                  <a:pt x="239370" y="115"/>
                </a:moveTo>
                <a:cubicBezTo>
                  <a:pt x="633070" y="8053"/>
                  <a:pt x="2193583" y="333490"/>
                  <a:pt x="2496795" y="514465"/>
                </a:cubicBezTo>
                <a:cubicBezTo>
                  <a:pt x="2800007" y="695440"/>
                  <a:pt x="2217395" y="1052628"/>
                  <a:pt x="2058645" y="1085965"/>
                </a:cubicBezTo>
                <a:cubicBezTo>
                  <a:pt x="1899895" y="1119302"/>
                  <a:pt x="1749083" y="830378"/>
                  <a:pt x="1544295" y="714490"/>
                </a:cubicBezTo>
                <a:cubicBezTo>
                  <a:pt x="1339508" y="598603"/>
                  <a:pt x="1064870" y="431915"/>
                  <a:pt x="829920" y="390640"/>
                </a:cubicBezTo>
                <a:cubicBezTo>
                  <a:pt x="594970" y="349365"/>
                  <a:pt x="236195" y="536690"/>
                  <a:pt x="134595" y="466840"/>
                </a:cubicBezTo>
                <a:cubicBezTo>
                  <a:pt x="32995" y="396990"/>
                  <a:pt x="-154330" y="-7823"/>
                  <a:pt x="239370" y="115"/>
                </a:cubicBezTo>
                <a:close/>
              </a:path>
            </a:pathLst>
          </a:cu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E247F77-2091-49F8-B135-2052FD889EC7}"/>
              </a:ext>
            </a:extLst>
          </p:cNvPr>
          <p:cNvSpPr txBox="1"/>
          <p:nvPr/>
        </p:nvSpPr>
        <p:spPr>
          <a:xfrm>
            <a:off x="6507111" y="3645024"/>
            <a:ext cx="23017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Рисунок 10. Участок новообразованной костной ткани. Окраска по Ван </a:t>
            </a:r>
            <a:r>
              <a:rPr lang="ru-RU" sz="1100" dirty="0" err="1"/>
              <a:t>Гизону</a:t>
            </a:r>
            <a:r>
              <a:rPr lang="ru-RU" sz="1100" dirty="0"/>
              <a:t>, </a:t>
            </a:r>
            <a:r>
              <a:rPr lang="ru-RU" sz="1100" dirty="0" err="1"/>
              <a:t>ув</a:t>
            </a:r>
            <a:r>
              <a:rPr lang="ru-RU" sz="1100" dirty="0"/>
              <a:t>. х 10</a:t>
            </a:r>
          </a:p>
        </p:txBody>
      </p:sp>
      <p:pic>
        <p:nvPicPr>
          <p:cNvPr id="13" name="Picture 2" descr="https://sun9-40.userapi.com/impg/dsMdb7jD8jACihayJvcngrgqpbEeyREdUkiZ_g/tS6tDTPkpIY.jpg?size=217x106&amp;quality=96&amp;sign=94f56f71f635cad4e47adfced164c7f6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066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="" xmlns:a16="http://schemas.microsoft.com/office/drawing/2014/main" id="{C3B758FE-95C7-4F09-BBA3-546ECE07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4" y="-29267"/>
            <a:ext cx="707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Verdana" panose="020B0604030504040204" pitchFamily="34" charset="0"/>
              </a:rPr>
              <a:t>Морфофункциональное состояние тучных клеток в процессе регенерации костной ткани с                         применением трансплантата</a:t>
            </a:r>
          </a:p>
        </p:txBody>
      </p:sp>
      <p:sp>
        <p:nvSpPr>
          <p:cNvPr id="16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5526" y="646668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ru-RU" dirty="0" smtClean="0"/>
              <a:t>10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9976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14E944-0237-447F-B1BD-B9740C552E07}"/>
              </a:ext>
            </a:extLst>
          </p:cNvPr>
          <p:cNvSpPr txBox="1"/>
          <p:nvPr/>
        </p:nvSpPr>
        <p:spPr>
          <a:xfrm>
            <a:off x="3731224" y="614006"/>
            <a:ext cx="1681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+mj-lt"/>
              </a:rPr>
              <a:t>Результаты</a:t>
            </a:r>
          </a:p>
          <a:p>
            <a:endParaRPr lang="ru-RU" sz="24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93C200-3303-4ECE-96FC-7C0C0C5D905E}"/>
              </a:ext>
            </a:extLst>
          </p:cNvPr>
          <p:cNvSpPr txBox="1"/>
          <p:nvPr/>
        </p:nvSpPr>
        <p:spPr>
          <a:xfrm>
            <a:off x="64868" y="5373216"/>
            <a:ext cx="3666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+mn-lt"/>
              </a:rPr>
              <a:t>Рисунок 11. 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Доля мышечного компонента (%)</a:t>
            </a:r>
            <a:endParaRPr lang="ru-RU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DEC6939-5228-4371-B116-BB09167751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4" y="1700809"/>
            <a:ext cx="4464495" cy="3174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7CBEA47-DE11-494D-959D-FB43B051B56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09"/>
          <a:stretch/>
        </p:blipFill>
        <p:spPr bwMode="auto">
          <a:xfrm>
            <a:off x="4860033" y="1700809"/>
            <a:ext cx="3744416" cy="33042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193C200-3303-4ECE-96FC-7C0C0C5D905E}"/>
              </a:ext>
            </a:extLst>
          </p:cNvPr>
          <p:cNvSpPr txBox="1"/>
          <p:nvPr/>
        </p:nvSpPr>
        <p:spPr>
          <a:xfrm>
            <a:off x="4716016" y="5373216"/>
            <a:ext cx="4250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+mn-lt"/>
              </a:rPr>
              <a:t>Рисунок 12. 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Доля площади соединительной ткани (%)</a:t>
            </a:r>
            <a:endParaRPr lang="ru-RU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sun9-40.userapi.com/impg/dsMdb7jD8jACihayJvcngrgqpbEeyREdUkiZ_g/tS6tDTPkpIY.jpg?size=217x106&amp;quality=96&amp;sign=94f56f71f635cad4e47adfced164c7f6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066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="" xmlns:a16="http://schemas.microsoft.com/office/drawing/2014/main" id="{C3B758FE-95C7-4F09-BBA3-546ECE07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4" y="-29267"/>
            <a:ext cx="707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Verdana" panose="020B0604030504040204" pitchFamily="34" charset="0"/>
              </a:rPr>
              <a:t>Морфофункциональное состояние тучных клеток в процессе регенерации костной ткани с                         применением трансплантата</a:t>
            </a:r>
          </a:p>
        </p:txBody>
      </p:sp>
      <p:sp>
        <p:nvSpPr>
          <p:cNvPr id="17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5526" y="646668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ru-RU" dirty="0" smtClean="0"/>
              <a:t>11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922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14E944-0237-447F-B1BD-B9740C552E07}"/>
              </a:ext>
            </a:extLst>
          </p:cNvPr>
          <p:cNvSpPr txBox="1"/>
          <p:nvPr/>
        </p:nvSpPr>
        <p:spPr>
          <a:xfrm>
            <a:off x="3731224" y="614006"/>
            <a:ext cx="1681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+mj-lt"/>
              </a:rPr>
              <a:t>Результаты</a:t>
            </a:r>
          </a:p>
          <a:p>
            <a:endParaRPr lang="ru-RU" sz="24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93C200-3303-4ECE-96FC-7C0C0C5D905E}"/>
              </a:ext>
            </a:extLst>
          </p:cNvPr>
          <p:cNvSpPr txBox="1"/>
          <p:nvPr/>
        </p:nvSpPr>
        <p:spPr>
          <a:xfrm>
            <a:off x="1675189" y="6357873"/>
            <a:ext cx="579361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dirty="0">
                <a:latin typeface="+mn-lt"/>
              </a:rPr>
              <a:t>Рисунок 13. 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Соотношения тканей в разных группах</a:t>
            </a:r>
            <a:endParaRPr lang="ru-RU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Объект 1">
            <a:extLst>
              <a:ext uri="{FF2B5EF4-FFF2-40B4-BE49-F238E27FC236}">
                <a16:creationId xmlns="" xmlns:a16="http://schemas.microsoft.com/office/drawing/2014/main" id="{FB37553D-15A0-4554-A8F8-31370F70A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971712"/>
              </p:ext>
            </p:extLst>
          </p:nvPr>
        </p:nvGraphicFramePr>
        <p:xfrm>
          <a:off x="1220712" y="1029504"/>
          <a:ext cx="3411506" cy="271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Объект 1">
            <a:extLst>
              <a:ext uri="{FF2B5EF4-FFF2-40B4-BE49-F238E27FC236}">
                <a16:creationId xmlns="" xmlns:a16="http://schemas.microsoft.com/office/drawing/2014/main" id="{F53BC51B-CAB2-4C8F-9EBF-F480E7A042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9611084"/>
              </p:ext>
            </p:extLst>
          </p:nvPr>
        </p:nvGraphicFramePr>
        <p:xfrm>
          <a:off x="4455593" y="970023"/>
          <a:ext cx="3431552" cy="271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35D1FAF-A4B3-45C6-B8E2-C3CE38AC1A97}"/>
              </a:ext>
            </a:extLst>
          </p:cNvPr>
          <p:cNvSpPr txBox="1"/>
          <p:nvPr/>
        </p:nvSpPr>
        <p:spPr>
          <a:xfrm>
            <a:off x="4804784" y="1029504"/>
            <a:ext cx="740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А6</a:t>
            </a:r>
          </a:p>
        </p:txBody>
      </p:sp>
      <p:graphicFrame>
        <p:nvGraphicFramePr>
          <p:cNvPr id="22" name="Объект 1">
            <a:extLst>
              <a:ext uri="{FF2B5EF4-FFF2-40B4-BE49-F238E27FC236}">
                <a16:creationId xmlns="" xmlns:a16="http://schemas.microsoft.com/office/drawing/2014/main" id="{D86829B1-D989-413D-BFF8-3561CA6A51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036627"/>
              </p:ext>
            </p:extLst>
          </p:nvPr>
        </p:nvGraphicFramePr>
        <p:xfrm>
          <a:off x="4794427" y="3645583"/>
          <a:ext cx="4352533" cy="2789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07FFA3-6853-4E8A-9F53-40D6C49E4478}"/>
              </a:ext>
            </a:extLst>
          </p:cNvPr>
          <p:cNvSpPr txBox="1"/>
          <p:nvPr/>
        </p:nvSpPr>
        <p:spPr>
          <a:xfrm>
            <a:off x="4808843" y="3640236"/>
            <a:ext cx="740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А3</a:t>
            </a:r>
          </a:p>
        </p:txBody>
      </p:sp>
      <p:graphicFrame>
        <p:nvGraphicFramePr>
          <p:cNvPr id="23" name="Объект 1">
            <a:extLst>
              <a:ext uri="{FF2B5EF4-FFF2-40B4-BE49-F238E27FC236}">
                <a16:creationId xmlns="" xmlns:a16="http://schemas.microsoft.com/office/drawing/2014/main" id="{2F014187-DEB8-4670-94D5-CD4C2E4379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920942"/>
              </p:ext>
            </p:extLst>
          </p:nvPr>
        </p:nvGraphicFramePr>
        <p:xfrm>
          <a:off x="1035213" y="3608844"/>
          <a:ext cx="3888432" cy="284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3152703-E7B3-4B1B-9185-12329BC193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772" y="970023"/>
            <a:ext cx="874058" cy="5387850"/>
          </a:xfrm>
          <a:prstGeom prst="rect">
            <a:avLst/>
          </a:prstGeom>
        </p:spPr>
      </p:pic>
      <p:pic>
        <p:nvPicPr>
          <p:cNvPr id="15" name="Picture 2" descr="https://sun9-40.userapi.com/impg/dsMdb7jD8jACihayJvcngrgqpbEeyREdUkiZ_g/tS6tDTPkpIY.jpg?size=217x106&amp;quality=96&amp;sign=94f56f71f635cad4e47adfced164c7f6&amp;type=alb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066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">
            <a:extLst>
              <a:ext uri="{FF2B5EF4-FFF2-40B4-BE49-F238E27FC236}">
                <a16:creationId xmlns="" xmlns:a16="http://schemas.microsoft.com/office/drawing/2014/main" id="{C3B758FE-95C7-4F09-BBA3-546ECE07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4" y="-29267"/>
            <a:ext cx="707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Verdana" panose="020B0604030504040204" pitchFamily="34" charset="0"/>
              </a:rPr>
              <a:t>Морфофункциональное состояние тучных клеток в процессе регенерации костной ткани с                         применением трансплантата</a:t>
            </a:r>
          </a:p>
        </p:txBody>
      </p:sp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5526" y="646668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ru-RU" dirty="0" smtClean="0"/>
              <a:t>12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668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14E944-0237-447F-B1BD-B9740C552E07}"/>
              </a:ext>
            </a:extLst>
          </p:cNvPr>
          <p:cNvSpPr txBox="1"/>
          <p:nvPr/>
        </p:nvSpPr>
        <p:spPr>
          <a:xfrm>
            <a:off x="3731224" y="614006"/>
            <a:ext cx="1681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+mj-lt"/>
              </a:rPr>
              <a:t>Результаты</a:t>
            </a:r>
          </a:p>
          <a:p>
            <a:endParaRPr lang="ru-RU" sz="24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93C200-3303-4ECE-96FC-7C0C0C5D905E}"/>
              </a:ext>
            </a:extLst>
          </p:cNvPr>
          <p:cNvSpPr txBox="1"/>
          <p:nvPr/>
        </p:nvSpPr>
        <p:spPr>
          <a:xfrm>
            <a:off x="226762" y="4941167"/>
            <a:ext cx="3694901" cy="113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latin typeface="+mn-lt"/>
              </a:rPr>
              <a:t>Рисунок 14. 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Средняя площадь сосудов (</a:t>
            </a: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мкм²)</a:t>
            </a:r>
            <a:endParaRPr lang="ru-RU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Примечание – * – достоверное различие </a:t>
            </a:r>
            <a:r>
              <a:rPr lang="ru-RU" sz="1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(p&lt;0,05) с группой «А3»</a:t>
            </a:r>
            <a:endParaRPr lang="ru-RU" sz="1400" i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0218E2E-9A6D-4C43-9002-44E0052FAEE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5" y="1772815"/>
            <a:ext cx="4181115" cy="3168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222338" y="4941167"/>
            <a:ext cx="3454117" cy="113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latin typeface="+mn-lt"/>
              </a:rPr>
              <a:t>Рис.15. </a:t>
            </a:r>
            <a:r>
              <a:rPr lang="ru-RU" sz="1400" dirty="0">
                <a:effectLst/>
                <a:latin typeface="+mn-lt"/>
                <a:ea typeface="Times New Roman" panose="02020603050405020304" pitchFamily="18" charset="0"/>
              </a:rPr>
              <a:t>Количество сосудов (млн на </a:t>
            </a: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мм²)</a:t>
            </a:r>
            <a:endParaRPr lang="ru-RU" sz="14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Примечание – * – достоверное различие </a:t>
            </a:r>
            <a:r>
              <a:rPr lang="ru-RU" sz="1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(p&lt;0,05) с группой «А6»</a:t>
            </a:r>
            <a:endParaRPr lang="ru-RU" sz="1400" i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62C3D12-9E3B-4095-A67E-C47AC268B5C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942" y="1772815"/>
            <a:ext cx="4417757" cy="316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s://sun9-40.userapi.com/impg/dsMdb7jD8jACihayJvcngrgqpbEeyREdUkiZ_g/tS6tDTPkpIY.jpg?size=217x106&amp;quality=96&amp;sign=94f56f71f635cad4e47adfced164c7f6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066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">
            <a:extLst>
              <a:ext uri="{FF2B5EF4-FFF2-40B4-BE49-F238E27FC236}">
                <a16:creationId xmlns="" xmlns:a16="http://schemas.microsoft.com/office/drawing/2014/main" id="{C3B758FE-95C7-4F09-BBA3-546ECE07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4" y="-66213"/>
            <a:ext cx="707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Verdana" panose="020B0604030504040204" pitchFamily="34" charset="0"/>
              </a:rPr>
              <a:t>Морфофункциональное состояние тучных клеток в процессе регенерации костной ткани с                         применением трансплантата</a:t>
            </a:r>
          </a:p>
        </p:txBody>
      </p:sp>
      <p:sp>
        <p:nvSpPr>
          <p:cNvPr id="1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5526" y="646668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ru-RU" dirty="0" smtClean="0"/>
              <a:t>13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5472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14E944-0237-447F-B1BD-B9740C552E07}"/>
              </a:ext>
            </a:extLst>
          </p:cNvPr>
          <p:cNvSpPr txBox="1"/>
          <p:nvPr/>
        </p:nvSpPr>
        <p:spPr>
          <a:xfrm>
            <a:off x="3731224" y="614006"/>
            <a:ext cx="1681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+mj-lt"/>
              </a:rPr>
              <a:t>Результаты</a:t>
            </a:r>
          </a:p>
          <a:p>
            <a:endParaRPr lang="ru-RU" sz="24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93C200-3303-4ECE-96FC-7C0C0C5D905E}"/>
              </a:ext>
            </a:extLst>
          </p:cNvPr>
          <p:cNvSpPr txBox="1"/>
          <p:nvPr/>
        </p:nvSpPr>
        <p:spPr>
          <a:xfrm>
            <a:off x="0" y="5832389"/>
            <a:ext cx="8397912" cy="93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Рисунок 16. 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тучных клеток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на 1 </a:t>
            </a:r>
            <a:r>
              <a:rPr lang="ru-RU" sz="1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мм²</a:t>
            </a:r>
            <a:endParaRPr lang="ru-RU" sz="18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Примечание – * – достоверное различие (p&lt;0,05) с группой «А6»</a:t>
            </a:r>
            <a:endParaRPr lang="ru-RU" sz="1400" i="1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5AEAC03-3D33-4BDB-81B2-E9E10999312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6810689" cy="485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" t="31202" r="30869" b="3108"/>
          <a:stretch/>
        </p:blipFill>
        <p:spPr>
          <a:xfrm>
            <a:off x="6372200" y="1124744"/>
            <a:ext cx="2189223" cy="26642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E247F77-2091-49F8-B135-2052FD889EC7}"/>
              </a:ext>
            </a:extLst>
          </p:cNvPr>
          <p:cNvSpPr txBox="1"/>
          <p:nvPr/>
        </p:nvSpPr>
        <p:spPr>
          <a:xfrm>
            <a:off x="6303991" y="3821735"/>
            <a:ext cx="2325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/>
              <a:t>Рисунок 16. Тучные клетки в сосуде новообразованной костной ткани. Окраска основным коричневым по </a:t>
            </a:r>
            <a:r>
              <a:rPr lang="ru-RU" sz="1100" dirty="0" err="1"/>
              <a:t>Шубичу</a:t>
            </a:r>
            <a:r>
              <a:rPr lang="ru-RU" sz="1100" dirty="0"/>
              <a:t>, </a:t>
            </a:r>
            <a:r>
              <a:rPr lang="ru-RU" sz="1100" dirty="0" err="1"/>
              <a:t>ув</a:t>
            </a:r>
            <a:r>
              <a:rPr lang="ru-RU" sz="1100" dirty="0"/>
              <a:t>. х 40</a:t>
            </a:r>
          </a:p>
        </p:txBody>
      </p:sp>
      <p:pic>
        <p:nvPicPr>
          <p:cNvPr id="13" name="Picture 2" descr="https://sun9-40.userapi.com/impg/dsMdb7jD8jACihayJvcngrgqpbEeyREdUkiZ_g/tS6tDTPkpIY.jpg?size=217x106&amp;quality=96&amp;sign=94f56f71f635cad4e47adfced164c7f6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066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="" xmlns:a16="http://schemas.microsoft.com/office/drawing/2014/main" id="{C3B758FE-95C7-4F09-BBA3-546ECE07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4" y="-29267"/>
            <a:ext cx="707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Verdana" panose="020B0604030504040204" pitchFamily="34" charset="0"/>
              </a:rPr>
              <a:t>Морфофункциональное состояние тучных клеток в процессе регенерации костной ткани с                         применением трансплантата</a:t>
            </a:r>
          </a:p>
        </p:txBody>
      </p:sp>
      <p:sp>
        <p:nvSpPr>
          <p:cNvPr id="1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5526" y="646668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ru-RU" dirty="0" smtClean="0"/>
              <a:t>14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224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14E944-0237-447F-B1BD-B9740C552E07}"/>
              </a:ext>
            </a:extLst>
          </p:cNvPr>
          <p:cNvSpPr txBox="1"/>
          <p:nvPr/>
        </p:nvSpPr>
        <p:spPr>
          <a:xfrm>
            <a:off x="3731224" y="614006"/>
            <a:ext cx="1681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+mj-lt"/>
              </a:rPr>
              <a:t>Результаты</a:t>
            </a:r>
          </a:p>
          <a:p>
            <a:endParaRPr lang="ru-RU" sz="24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93C200-3303-4ECE-96FC-7C0C0C5D905E}"/>
              </a:ext>
            </a:extLst>
          </p:cNvPr>
          <p:cNvSpPr txBox="1"/>
          <p:nvPr/>
        </p:nvSpPr>
        <p:spPr>
          <a:xfrm>
            <a:off x="311870" y="5157192"/>
            <a:ext cx="3358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Рисунок 17. </a:t>
            </a:r>
            <a:r>
              <a:rPr lang="ru-RU" sz="1800" dirty="0" err="1">
                <a:effectLst/>
                <a:latin typeface="+mn-lt"/>
                <a:ea typeface="Times New Roman" panose="02020603050405020304" pitchFamily="18" charset="0"/>
              </a:rPr>
              <a:t>Дегрануляция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 ТК,</a:t>
            </a:r>
            <a:br>
              <a:rPr lang="ru-RU" sz="18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ИД (%)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0A6C23C-2B1B-4CC0-9DA2-BECBE06F63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" y="1842024"/>
            <a:ext cx="4608512" cy="319158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193C200-3303-4ECE-96FC-7C0C0C5D905E}"/>
              </a:ext>
            </a:extLst>
          </p:cNvPr>
          <p:cNvSpPr txBox="1"/>
          <p:nvPr/>
        </p:nvSpPr>
        <p:spPr>
          <a:xfrm>
            <a:off x="4633174" y="5157192"/>
            <a:ext cx="4198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Рисунок 18. Синтетическая активность ТК, 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СГК (</a:t>
            </a:r>
            <a:r>
              <a:rPr lang="ru-RU" sz="18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усл.ед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D8E4B80-FB91-4AD1-A478-2ABC8EB5B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833208"/>
            <a:ext cx="4495800" cy="3200400"/>
          </a:xfrm>
          <a:prstGeom prst="rect">
            <a:avLst/>
          </a:prstGeom>
        </p:spPr>
      </p:pic>
      <p:pic>
        <p:nvPicPr>
          <p:cNvPr id="12" name="Picture 2" descr="https://sun9-40.userapi.com/impg/dsMdb7jD8jACihayJvcngrgqpbEeyREdUkiZ_g/tS6tDTPkpIY.jpg?size=217x106&amp;quality=96&amp;sign=94f56f71f635cad4e47adfced164c7f6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066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2">
            <a:extLst>
              <a:ext uri="{FF2B5EF4-FFF2-40B4-BE49-F238E27FC236}">
                <a16:creationId xmlns="" xmlns:a16="http://schemas.microsoft.com/office/drawing/2014/main" id="{C3B758FE-95C7-4F09-BBA3-546ECE07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4" y="-29267"/>
            <a:ext cx="707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Verdana" panose="020B0604030504040204" pitchFamily="34" charset="0"/>
              </a:rPr>
              <a:t>Морфофункциональное состояние тучных клеток в процессе регенерации костной ткани с                         применением трансплантата</a:t>
            </a:r>
          </a:p>
        </p:txBody>
      </p:sp>
      <p:sp>
        <p:nvSpPr>
          <p:cNvPr id="1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5526" y="646668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ru-RU" dirty="0" smtClean="0"/>
              <a:t>15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67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193C200-3303-4ECE-96FC-7C0C0C5D905E}"/>
              </a:ext>
            </a:extLst>
          </p:cNvPr>
          <p:cNvSpPr txBox="1"/>
          <p:nvPr/>
        </p:nvSpPr>
        <p:spPr>
          <a:xfrm>
            <a:off x="467544" y="6186361"/>
            <a:ext cx="839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2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Рисунок 19.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Корреляции параметров, рассчитанные на основе метода главных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компонент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Чем меньше угол между стрелками, тем больше корреляция между ними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длина стрелок демонстрирует вариабельность признака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1" y="355039"/>
            <a:ext cx="6802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Общая схема исследуемых параметров регенераторного процесса</a:t>
            </a:r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D3B44AE-E551-471E-B573-04129C6FE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16" y="799657"/>
            <a:ext cx="5323102" cy="5293639"/>
          </a:xfrm>
          <a:prstGeom prst="rect">
            <a:avLst/>
          </a:prstGeom>
        </p:spPr>
      </p:pic>
      <p:pic>
        <p:nvPicPr>
          <p:cNvPr id="10" name="Picture 2" descr="https://sun9-40.userapi.com/impg/dsMdb7jD8jACihayJvcngrgqpbEeyREdUkiZ_g/tS6tDTPkpIY.jpg?size=217x106&amp;quality=96&amp;sign=94f56f71f635cad4e47adfced164c7f6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066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2">
            <a:extLst>
              <a:ext uri="{FF2B5EF4-FFF2-40B4-BE49-F238E27FC236}">
                <a16:creationId xmlns="" xmlns:a16="http://schemas.microsoft.com/office/drawing/2014/main" id="{C3B758FE-95C7-4F09-BBA3-546ECE07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4" y="-29267"/>
            <a:ext cx="707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Verdana" panose="020B0604030504040204" pitchFamily="34" charset="0"/>
              </a:rPr>
              <a:t>Морфофункциональное состояние тучных клеток в процессе регенерации костной ткани с                         применением трансплантата</a:t>
            </a:r>
          </a:p>
        </p:txBody>
      </p:sp>
      <p:sp>
        <p:nvSpPr>
          <p:cNvPr id="13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5526" y="646668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ru-RU" dirty="0" smtClean="0"/>
              <a:t>16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262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14E944-0237-447F-B1BD-B9740C552E07}"/>
              </a:ext>
            </a:extLst>
          </p:cNvPr>
          <p:cNvSpPr txBox="1"/>
          <p:nvPr/>
        </p:nvSpPr>
        <p:spPr>
          <a:xfrm>
            <a:off x="3871948" y="622300"/>
            <a:ext cx="1286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+mj-lt"/>
              </a:rPr>
              <a:t>Выводы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E52BC05-36D3-4A53-ACFC-BC257256954C}"/>
              </a:ext>
            </a:extLst>
          </p:cNvPr>
          <p:cNvSpPr txBox="1"/>
          <p:nvPr/>
        </p:nvSpPr>
        <p:spPr>
          <a:xfrm>
            <a:off x="194593" y="1100758"/>
            <a:ext cx="8640960" cy="5491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altLang="ru-RU" sz="1500" dirty="0">
                <a:latin typeface="+mn-lt"/>
              </a:rPr>
              <a:t>Через 6 месяцев после удаления хвостового позвонка не происходит полного замещения зоны дефекта новой остеогенной тканью в экспериментальных группах; центральная зона регенерата представлена костно-хрящевыми и фиброзно-мышечными компонентами. Применение агарозного трансплантата вызывает ускоренный рост костной ткани по сравнению с контрольной группой;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15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Внедрение агарозного трансплантата</a:t>
            </a:r>
            <a:r>
              <a:rPr lang="ru-RU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через 3 месяца эксперимента </a:t>
            </a:r>
            <a:r>
              <a:rPr lang="ru-RU" sz="15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способствует разрастанию сосудистой сети, через 6 месяцев - увеличению среднего размера кровеносных сосудов, что влечет за собой </a:t>
            </a:r>
            <a:r>
              <a:rPr lang="ru-RU" sz="15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улучшение кровоснабжения </a:t>
            </a:r>
            <a:r>
              <a:rPr lang="ru-RU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в зоне регенерации</a:t>
            </a:r>
            <a:r>
              <a:rPr lang="ru-RU" sz="15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5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sz="15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ТК зоны регенерации в экспериментальных группах </a:t>
            </a:r>
            <a:r>
              <a:rPr lang="ru-RU" sz="15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максимально через три месяца после </a:t>
            </a:r>
            <a:r>
              <a:rPr lang="ru-RU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удаления хвостового позвонка, через 6 месяцев их число достоверно уменьшается, что, вероятно, свидетельствует о снижении их регуляторного вклада на течение регенераторного процесса на  поздних сроках после повреждения. </a:t>
            </a:r>
            <a:r>
              <a:rPr lang="ru-RU" sz="15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Агарозный</a:t>
            </a:r>
            <a:r>
              <a:rPr lang="ru-RU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трансплантат  вызывает усиление миграции тучных клеток в зону регенерации, которые в свою очередь могут влиять на проницаемость кровеносных сосудов и активацию микроциркуляции в целом в зоне восстановления, что является благоприятным условием для процессов </a:t>
            </a:r>
            <a:r>
              <a:rPr lang="ru-RU" sz="1500" dirty="0" err="1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остеогенеза</a:t>
            </a:r>
            <a:r>
              <a:rPr lang="ru-RU" sz="15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500" dirty="0">
              <a:latin typeface="+mn-lt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C3B758FE-95C7-4F09-BBA3-546ECE07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4" y="-29267"/>
            <a:ext cx="707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Verdana" panose="020B0604030504040204" pitchFamily="34" charset="0"/>
              </a:rPr>
              <a:t>Морфофункциональное состояние тучных клеток в процессе регенерации костной ткани с                         применением трансплантата</a:t>
            </a:r>
          </a:p>
        </p:txBody>
      </p:sp>
      <p:pic>
        <p:nvPicPr>
          <p:cNvPr id="10" name="Picture 2" descr="https://sun9-40.userapi.com/impg/dsMdb7jD8jACihayJvcngrgqpbEeyREdUkiZ_g/tS6tDTPkpIY.jpg?size=217x106&amp;quality=96&amp;sign=94f56f71f635cad4e47adfced164c7f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066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5526" y="646668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ru-RU" dirty="0" smtClean="0"/>
              <a:t>17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953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4">
            <a:extLst>
              <a:ext uri="{FF2B5EF4-FFF2-40B4-BE49-F238E27FC236}">
                <a16:creationId xmlns="" xmlns:a16="http://schemas.microsoft.com/office/drawing/2014/main" id="{79B17828-6C8C-40FF-B206-0E0891C65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3213100"/>
            <a:ext cx="82089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Verdana" panose="020B0604030504040204" pitchFamily="34" charset="0"/>
              </a:rPr>
              <a:t>Спасибо за внимание!</a:t>
            </a:r>
          </a:p>
        </p:txBody>
      </p:sp>
      <p:pic>
        <p:nvPicPr>
          <p:cNvPr id="6" name="Picture 2" descr="https://sun9-40.userapi.com/impg/dsMdb7jD8jACihayJvcngrgqpbEeyREdUkiZ_g/tS6tDTPkpIY.jpg?size=217x106&amp;quality=96&amp;sign=94f56f71f635cad4e47adfced164c7f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066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="" xmlns:a16="http://schemas.microsoft.com/office/drawing/2014/main" id="{C3B758FE-95C7-4F09-BBA3-546ECE07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4" y="-29267"/>
            <a:ext cx="707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Verdana" panose="020B0604030504040204" pitchFamily="34" charset="0"/>
              </a:rPr>
              <a:t>Морфофункциональное состояние тучных клеток в процессе регенерации костной ткани с                         применением трансплантата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95AF2FB-5F28-4581-A93C-943CDC88415B}"/>
              </a:ext>
            </a:extLst>
          </p:cNvPr>
          <p:cNvSpPr txBox="1"/>
          <p:nvPr/>
        </p:nvSpPr>
        <p:spPr>
          <a:xfrm>
            <a:off x="374886" y="6071551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dirty="0">
                <a:solidFill>
                  <a:srgbClr val="000000"/>
                </a:solidFill>
                <a:effectLst/>
                <a:latin typeface="+mn-lt"/>
              </a:rPr>
              <a:t>Рисунок 1. Перелом шейного позвонка. </a:t>
            </a:r>
          </a:p>
          <a:p>
            <a:pPr algn="ctr"/>
            <a:endParaRPr lang="ru-RU" sz="16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ctr"/>
            <a:r>
              <a:rPr lang="ru-RU" sz="1200" b="0" i="0" dirty="0">
                <a:solidFill>
                  <a:srgbClr val="000000"/>
                </a:solidFill>
                <a:effectLst/>
                <a:latin typeface="+mn-lt"/>
              </a:rPr>
              <a:t>Источник: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  <a:hlinkClick r:id="rId3"/>
              </a:rPr>
              <a:t>https://axon.ks.ua/perelom-shejnogo-otdela-pozvonochnika/</a:t>
            </a:r>
            <a:r>
              <a:rPr lang="ru-RU" sz="1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1028" name="Picture 4" descr="Перелом шейного отдела- помощь в Херсоне">
            <a:extLst>
              <a:ext uri="{FF2B5EF4-FFF2-40B4-BE49-F238E27FC236}">
                <a16:creationId xmlns="" xmlns:a16="http://schemas.microsoft.com/office/drawing/2014/main" id="{266AD70C-CCA1-42B0-8A7E-7F7141B70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25" y="1274049"/>
            <a:ext cx="7466750" cy="426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166F35-5BBA-4FDD-A554-5C6298EF1318}"/>
              </a:ext>
            </a:extLst>
          </p:cNvPr>
          <p:cNvSpPr txBox="1"/>
          <p:nvPr/>
        </p:nvSpPr>
        <p:spPr>
          <a:xfrm>
            <a:off x="4002997" y="715531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Актуальность</a:t>
            </a:r>
          </a:p>
        </p:txBody>
      </p:sp>
      <p:pic>
        <p:nvPicPr>
          <p:cNvPr id="8" name="Picture 2" descr="https://sun9-40.userapi.com/impg/dsMdb7jD8jACihayJvcngrgqpbEeyREdUkiZ_g/tS6tDTPkpIY.jpg?size=217x106&amp;quality=96&amp;sign=94f56f71f635cad4e47adfced164c7f6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066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5526" y="646668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ru-RU" dirty="0" smtClean="0"/>
              <a:t>2</a:t>
            </a:r>
            <a:endParaRPr lang="ru-RU" altLang="ru-RU" dirty="0"/>
          </a:p>
        </p:txBody>
      </p:sp>
      <p:sp>
        <p:nvSpPr>
          <p:cNvPr id="14" name="TextBox 2">
            <a:extLst>
              <a:ext uri="{FF2B5EF4-FFF2-40B4-BE49-F238E27FC236}">
                <a16:creationId xmlns="" xmlns:a16="http://schemas.microsoft.com/office/drawing/2014/main" id="{C3B758FE-95C7-4F09-BBA3-546ECE07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0"/>
            <a:ext cx="707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Verdana" panose="020B0604030504040204" pitchFamily="34" charset="0"/>
              </a:rPr>
              <a:t>Морфофункциональное состояние тучных клеток в процессе регенерации костной ткани с                         применением трансплантата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95AF2FB-5F28-4581-A93C-943CDC88415B}"/>
              </a:ext>
            </a:extLst>
          </p:cNvPr>
          <p:cNvSpPr txBox="1"/>
          <p:nvPr/>
        </p:nvSpPr>
        <p:spPr>
          <a:xfrm>
            <a:off x="323528" y="612102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dirty="0">
                <a:solidFill>
                  <a:srgbClr val="000000"/>
                </a:solidFill>
                <a:effectLst/>
                <a:latin typeface="+mn-lt"/>
              </a:rPr>
              <a:t>Рисунок 2. Свойства </a:t>
            </a:r>
            <a:r>
              <a:rPr lang="ru-RU" sz="1600" b="0" i="0" dirty="0" err="1" smtClean="0">
                <a:solidFill>
                  <a:srgbClr val="000000"/>
                </a:solidFill>
                <a:effectLst/>
                <a:latin typeface="+mn-lt"/>
              </a:rPr>
              <a:t>агарозы</a:t>
            </a:r>
            <a:endParaRPr lang="ru-RU" sz="1600" b="0" i="0" dirty="0" smtClean="0">
              <a:solidFill>
                <a:srgbClr val="000000"/>
              </a:solidFill>
              <a:effectLst/>
              <a:latin typeface="+mn-lt"/>
            </a:endParaRPr>
          </a:p>
          <a:p>
            <a:pPr algn="ctr"/>
            <a:endParaRPr lang="ru-RU" sz="1200" dirty="0" smtClean="0">
              <a:solidFill>
                <a:srgbClr val="000000"/>
              </a:solidFill>
            </a:endParaRPr>
          </a:p>
          <a:p>
            <a:pPr algn="ctr"/>
            <a:r>
              <a:rPr lang="ru-RU" sz="1200" dirty="0" smtClean="0">
                <a:solidFill>
                  <a:srgbClr val="000000"/>
                </a:solidFill>
              </a:rPr>
              <a:t>Источник: </a:t>
            </a:r>
            <a:r>
              <a:rPr lang="en-US" sz="1200" dirty="0">
                <a:solidFill>
                  <a:srgbClr val="000000"/>
                </a:solidFill>
                <a:hlinkClick r:id="rId3"/>
              </a:rPr>
              <a:t>https://</a:t>
            </a:r>
            <a:r>
              <a:rPr lang="en-US" sz="1200" dirty="0" smtClean="0">
                <a:solidFill>
                  <a:srgbClr val="000000"/>
                </a:solidFill>
                <a:hlinkClick r:id="rId3"/>
              </a:rPr>
              <a:t>vk.cc/ckSUO4</a:t>
            </a:r>
            <a:r>
              <a:rPr lang="ru-RU" sz="1200" dirty="0">
                <a:solidFill>
                  <a:srgbClr val="000000"/>
                </a:solidFill>
                <a:latin typeface="+mn-lt"/>
              </a:rPr>
              <a:t> </a:t>
            </a:r>
            <a:endParaRPr lang="ru-RU" sz="1200" dirty="0" smtClean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166F35-5BBA-4FDD-A554-5C6298EF1318}"/>
              </a:ext>
            </a:extLst>
          </p:cNvPr>
          <p:cNvSpPr txBox="1"/>
          <p:nvPr/>
        </p:nvSpPr>
        <p:spPr>
          <a:xfrm>
            <a:off x="4002997" y="715531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Актуальность</a:t>
            </a:r>
          </a:p>
        </p:txBody>
      </p:sp>
      <p:pic>
        <p:nvPicPr>
          <p:cNvPr id="6146" name="Picture 2" descr="Агар-агар - что это, состав, польза, применение, противопоказания">
            <a:extLst>
              <a:ext uri="{FF2B5EF4-FFF2-40B4-BE49-F238E27FC236}">
                <a16:creationId xmlns="" xmlns:a16="http://schemas.microsoft.com/office/drawing/2014/main" id="{72AC802B-FE0C-48E7-B00F-3E11F231D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03" y="1582582"/>
            <a:ext cx="5510741" cy="41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660A7C3-A688-421B-8E9B-96A7E299BB7A}"/>
              </a:ext>
            </a:extLst>
          </p:cNvPr>
          <p:cNvSpPr txBox="1"/>
          <p:nvPr/>
        </p:nvSpPr>
        <p:spPr>
          <a:xfrm>
            <a:off x="6348771" y="1581730"/>
            <a:ext cx="23133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err="1"/>
              <a:t>Биосовместимость</a:t>
            </a:r>
            <a:endParaRPr lang="ru-RU" sz="2000" dirty="0"/>
          </a:p>
          <a:p>
            <a:pPr algn="ctr"/>
            <a:r>
              <a:rPr lang="ru-RU" sz="2000" dirty="0"/>
              <a:t>Клеточная адгезия</a:t>
            </a:r>
          </a:p>
          <a:p>
            <a:pPr algn="ctr"/>
            <a:r>
              <a:rPr lang="ru-RU" sz="2000" dirty="0"/>
              <a:t>Пластичность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E8E005D-D309-4733-A44F-DE62F9F0D4D5}"/>
              </a:ext>
            </a:extLst>
          </p:cNvPr>
          <p:cNvSpPr txBox="1"/>
          <p:nvPr/>
        </p:nvSpPr>
        <p:spPr>
          <a:xfrm>
            <a:off x="5992644" y="5069307"/>
            <a:ext cx="3279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Медленная и мало контролируемая деградация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206ABFDB-09E6-4F8E-B4DD-759C976EC69C}"/>
              </a:ext>
            </a:extLst>
          </p:cNvPr>
          <p:cNvCxnSpPr/>
          <p:nvPr/>
        </p:nvCxnSpPr>
        <p:spPr>
          <a:xfrm flipV="1">
            <a:off x="5436096" y="1793868"/>
            <a:ext cx="1008112" cy="720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6651D833-5880-4ACC-B98E-919F1C50E234}"/>
              </a:ext>
            </a:extLst>
          </p:cNvPr>
          <p:cNvCxnSpPr>
            <a:cxnSpLocks/>
          </p:cNvCxnSpPr>
          <p:nvPr/>
        </p:nvCxnSpPr>
        <p:spPr>
          <a:xfrm flipV="1">
            <a:off x="5491994" y="2195631"/>
            <a:ext cx="1016994" cy="52960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4B59C4D2-5998-46E6-945A-CB75F9FE5DFD}"/>
              </a:ext>
            </a:extLst>
          </p:cNvPr>
          <p:cNvCxnSpPr>
            <a:cxnSpLocks/>
          </p:cNvCxnSpPr>
          <p:nvPr/>
        </p:nvCxnSpPr>
        <p:spPr>
          <a:xfrm flipV="1">
            <a:off x="5520978" y="2460432"/>
            <a:ext cx="1211262" cy="3482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CA5D3B58-6F15-4E82-B5FC-8FFE8E1F8FC4}"/>
              </a:ext>
            </a:extLst>
          </p:cNvPr>
          <p:cNvCxnSpPr>
            <a:cxnSpLocks/>
          </p:cNvCxnSpPr>
          <p:nvPr/>
        </p:nvCxnSpPr>
        <p:spPr>
          <a:xfrm>
            <a:off x="5436096" y="4858021"/>
            <a:ext cx="1233894" cy="3405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s://sun9-40.userapi.com/impg/dsMdb7jD8jACihayJvcngrgqpbEeyREdUkiZ_g/tS6tDTPkpIY.jpg?size=217x106&amp;quality=96&amp;sign=94f56f71f635cad4e47adfced164c7f6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066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">
            <a:extLst>
              <a:ext uri="{FF2B5EF4-FFF2-40B4-BE49-F238E27FC236}">
                <a16:creationId xmlns="" xmlns:a16="http://schemas.microsoft.com/office/drawing/2014/main" id="{C3B758FE-95C7-4F09-BBA3-546ECE07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0"/>
            <a:ext cx="707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Verdana" panose="020B0604030504040204" pitchFamily="34" charset="0"/>
              </a:rPr>
              <a:t>Морфофункциональное состояние тучных клеток в процессе регенерации костной ткани с                         применением трансплантата</a:t>
            </a:r>
          </a:p>
        </p:txBody>
      </p:sp>
      <p:sp>
        <p:nvSpPr>
          <p:cNvPr id="20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5526" y="646668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ru-RU" dirty="0" smtClean="0"/>
              <a:t>3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3920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520297-F6F0-490E-8EDA-55C6FC0347E7}"/>
              </a:ext>
            </a:extLst>
          </p:cNvPr>
          <p:cNvSpPr txBox="1"/>
          <p:nvPr/>
        </p:nvSpPr>
        <p:spPr>
          <a:xfrm>
            <a:off x="4867124" y="3931810"/>
            <a:ext cx="37590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Рисунок 2. Влияние дефицита тучных клеток на регенерацию костной ткани (белого цвета). Стрелками показаны неокостеневшие участки. Источник: </a:t>
            </a:r>
            <a:r>
              <a:rPr lang="en-US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Ramirez-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GarciaLuna</a:t>
            </a:r>
            <a:r>
              <a:rPr lang="en-US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J. L., Chan D., Samberg R., et al. Defective bone repair in mast cell-deficient Cpa3Cre/þ mice // </a:t>
            </a:r>
            <a:r>
              <a:rPr lang="en-US" sz="16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PloS</a:t>
            </a:r>
            <a:r>
              <a:rPr lang="en-US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One. – 2017. – V. 12, № 3. – e0174396.</a:t>
            </a:r>
            <a:endParaRPr lang="ru-RU" sz="1600" dirty="0"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705ADF4-4E86-461E-98A1-FA17D9DDF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87"/>
          <a:stretch/>
        </p:blipFill>
        <p:spPr>
          <a:xfrm>
            <a:off x="1187624" y="1124744"/>
            <a:ext cx="3506762" cy="5373856"/>
          </a:xfrm>
          <a:prstGeom prst="rect">
            <a:avLst/>
          </a:prstGeom>
        </p:spPr>
      </p:pic>
      <p:pic>
        <p:nvPicPr>
          <p:cNvPr id="8" name="Picture 2" descr="https://sun9-40.userapi.com/impg/dsMdb7jD8jACihayJvcngrgqpbEeyREdUkiZ_g/tS6tDTPkpIY.jpg?size=217x106&amp;quality=96&amp;sign=94f56f71f635cad4e47adfced164c7f6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066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2">
            <a:extLst>
              <a:ext uri="{FF2B5EF4-FFF2-40B4-BE49-F238E27FC236}">
                <a16:creationId xmlns="" xmlns:a16="http://schemas.microsoft.com/office/drawing/2014/main" id="{C3B758FE-95C7-4F09-BBA3-546ECE07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4" y="-66212"/>
            <a:ext cx="707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Verdana" panose="020B0604030504040204" pitchFamily="34" charset="0"/>
              </a:rPr>
              <a:t>Морфофункциональное состояние тучных клеток в процессе регенерации костной ткани с                         применением трансплантата</a:t>
            </a:r>
          </a:p>
        </p:txBody>
      </p:sp>
      <p:sp>
        <p:nvSpPr>
          <p:cNvPr id="12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5526" y="646668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ru-RU" dirty="0" smtClean="0"/>
              <a:t>4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D858F96-D4B8-4AC5-9E1C-C2BA149B6119}"/>
              </a:ext>
            </a:extLst>
          </p:cNvPr>
          <p:cNvSpPr txBox="1"/>
          <p:nvPr/>
        </p:nvSpPr>
        <p:spPr>
          <a:xfrm>
            <a:off x="395536" y="1628800"/>
            <a:ext cx="82089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+mn-lt"/>
              </a:rPr>
              <a:t>     </a:t>
            </a:r>
            <a:r>
              <a:rPr lang="ru-RU" sz="2400" b="1" dirty="0">
                <a:latin typeface="+mn-lt"/>
              </a:rPr>
              <a:t>Цель:</a:t>
            </a:r>
            <a:r>
              <a:rPr lang="ru-RU" sz="2400" dirty="0">
                <a:latin typeface="+mn-lt"/>
              </a:rPr>
              <a:t> изучить м</a:t>
            </a:r>
            <a:r>
              <a:rPr lang="ru-RU" altLang="ru-RU" sz="2400" dirty="0">
                <a:latin typeface="+mn-lt"/>
              </a:rPr>
              <a:t>орфофункциональное состояние тучных клеток в процессе регенерации костной ткани с применением трансплантата на основе </a:t>
            </a:r>
            <a:r>
              <a:rPr lang="ru-RU" altLang="ru-RU" sz="2400" dirty="0" err="1">
                <a:latin typeface="+mn-lt"/>
              </a:rPr>
              <a:t>агарозы</a:t>
            </a:r>
            <a:r>
              <a:rPr lang="ru-RU" altLang="ru-RU" sz="2400" dirty="0">
                <a:latin typeface="+mn-lt"/>
              </a:rPr>
              <a:t>.</a:t>
            </a:r>
          </a:p>
          <a:p>
            <a:pPr algn="just"/>
            <a:endParaRPr lang="ru-RU" altLang="ru-RU" dirty="0">
              <a:latin typeface="+mn-lt"/>
            </a:endParaRPr>
          </a:p>
          <a:p>
            <a:pPr algn="just"/>
            <a:r>
              <a:rPr lang="ru-RU" altLang="ru-RU" b="1" dirty="0">
                <a:latin typeface="+mn-lt"/>
              </a:rPr>
              <a:t>       Задачи:</a:t>
            </a:r>
          </a:p>
          <a:p>
            <a:pPr algn="just"/>
            <a:endParaRPr lang="ru-RU" altLang="ru-RU" dirty="0">
              <a:latin typeface="+mn-lt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Провести гистологический анализ зоны регенерации хвостового позвонка на месте </a:t>
            </a:r>
            <a:r>
              <a:rPr lang="ru-RU" sz="1800" dirty="0" err="1">
                <a:effectLst/>
                <a:latin typeface="+mn-lt"/>
                <a:ea typeface="Times New Roman" panose="02020603050405020304" pitchFamily="18" charset="0"/>
              </a:rPr>
              <a:t>агарозного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 трансплантата;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Изучить состояние микроциркуляторного русла в зоне регенерации хвостового позвонка;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Оценить количество и функциональную активность (процессы грануляции и </a:t>
            </a:r>
            <a:r>
              <a:rPr lang="ru-RU" sz="1800" dirty="0" err="1">
                <a:effectLst/>
                <a:latin typeface="+mn-lt"/>
                <a:ea typeface="Times New Roman" panose="02020603050405020304" pitchFamily="18" charset="0"/>
              </a:rPr>
              <a:t>дегрануляции</a:t>
            </a:r>
            <a:r>
              <a:rPr lang="ru-RU" sz="1800" dirty="0">
                <a:effectLst/>
                <a:latin typeface="+mn-lt"/>
                <a:ea typeface="Times New Roman" panose="02020603050405020304" pitchFamily="18" charset="0"/>
              </a:rPr>
              <a:t>) тучных клеток в зоне регенерации хвостового позвонка.</a:t>
            </a:r>
            <a:endParaRPr lang="ru-RU" dirty="0">
              <a:latin typeface="+mn-lt"/>
            </a:endParaRPr>
          </a:p>
        </p:txBody>
      </p:sp>
      <p:pic>
        <p:nvPicPr>
          <p:cNvPr id="8" name="Picture 2" descr="https://sun9-40.userapi.com/impg/dsMdb7jD8jACihayJvcngrgqpbEeyREdUkiZ_g/tS6tDTPkpIY.jpg?size=217x106&amp;quality=96&amp;sign=94f56f71f635cad4e47adfced164c7f6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066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C3B758FE-95C7-4F09-BBA3-546ECE07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5" y="0"/>
            <a:ext cx="707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Verdana" panose="020B0604030504040204" pitchFamily="34" charset="0"/>
              </a:rPr>
              <a:t>Морфофункциональное состояние тучных клеток в процессе регенерации костной ткани с                         применением трансплантата</a:t>
            </a:r>
          </a:p>
        </p:txBody>
      </p:sp>
      <p:sp>
        <p:nvSpPr>
          <p:cNvPr id="11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5526" y="646668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ru-RU" dirty="0"/>
              <a:t>5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114E944-0237-447F-B1BD-B9740C552E07}"/>
              </a:ext>
            </a:extLst>
          </p:cNvPr>
          <p:cNvSpPr txBox="1"/>
          <p:nvPr/>
        </p:nvSpPr>
        <p:spPr>
          <a:xfrm>
            <a:off x="2843808" y="551846"/>
            <a:ext cx="348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+mj-lt"/>
              </a:rPr>
              <a:t>Методика эксперимента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377BE8F-4DB8-4FEB-A142-8FE6979E8901}"/>
              </a:ext>
            </a:extLst>
          </p:cNvPr>
          <p:cNvSpPr txBox="1"/>
          <p:nvPr/>
        </p:nvSpPr>
        <p:spPr>
          <a:xfrm>
            <a:off x="2483768" y="1013511"/>
            <a:ext cx="458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Таблица 1. Распределение крыс по группам  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2EF624F2-0A35-41B1-88DB-D74C7FD60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32273"/>
              </p:ext>
            </p:extLst>
          </p:nvPr>
        </p:nvGraphicFramePr>
        <p:xfrm>
          <a:off x="179512" y="1475177"/>
          <a:ext cx="8856983" cy="26739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7321">
                  <a:extLst>
                    <a:ext uri="{9D8B030D-6E8A-4147-A177-3AD203B41FA5}">
                      <a16:colId xmlns="" xmlns:a16="http://schemas.microsoft.com/office/drawing/2014/main" val="649248229"/>
                    </a:ext>
                  </a:extLst>
                </a:gridCol>
                <a:gridCol w="3209831">
                  <a:extLst>
                    <a:ext uri="{9D8B030D-6E8A-4147-A177-3AD203B41FA5}">
                      <a16:colId xmlns="" xmlns:a16="http://schemas.microsoft.com/office/drawing/2014/main" val="2514655986"/>
                    </a:ext>
                  </a:extLst>
                </a:gridCol>
                <a:gridCol w="3209831">
                  <a:extLst>
                    <a:ext uri="{9D8B030D-6E8A-4147-A177-3AD203B41FA5}">
                      <a16:colId xmlns="" xmlns:a16="http://schemas.microsoft.com/office/drawing/2014/main" val="2726326211"/>
                    </a:ext>
                  </a:extLst>
                </a:gridCol>
              </a:tblGrid>
              <a:tr h="8752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Выведение из эксперимента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Контроль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Опыт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52576100"/>
                  </a:ext>
                </a:extLst>
              </a:tr>
              <a:tr h="8625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75"/>
                        </a:spcAft>
                      </a:pPr>
                      <a:r>
                        <a:rPr lang="ru-RU" sz="1800" kern="120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75"/>
                        </a:spcAft>
                      </a:pPr>
                      <a:r>
                        <a:rPr lang="ru-RU" sz="1800" kern="1200" dirty="0">
                          <a:effectLst/>
                        </a:rPr>
                        <a:t>3 месяца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</a:rPr>
                        <a:t>Группа «К3», </a:t>
                      </a:r>
                      <a:r>
                        <a:rPr lang="en-US" sz="1800" kern="1200" dirty="0">
                          <a:effectLst/>
                        </a:rPr>
                        <a:t>n</a:t>
                      </a:r>
                      <a:r>
                        <a:rPr lang="ru-RU" sz="1800" kern="1200" dirty="0">
                          <a:effectLst/>
                        </a:rPr>
                        <a:t>=5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удаление</a:t>
                      </a:r>
                      <a:r>
                        <a:rPr lang="ru-RU" sz="1800" kern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3 хвостового позвонка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</a:rPr>
                        <a:t>Группа «А3», </a:t>
                      </a:r>
                      <a:r>
                        <a:rPr lang="en-US" sz="1800" kern="1200" dirty="0">
                          <a:effectLst/>
                        </a:rPr>
                        <a:t>n</a:t>
                      </a:r>
                      <a:r>
                        <a:rPr lang="ru-RU" sz="1800" kern="1200" dirty="0">
                          <a:effectLst/>
                        </a:rPr>
                        <a:t>=5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замена позвонка на агарозный имплант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30812132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75"/>
                        </a:spcAft>
                      </a:pPr>
                      <a:endParaRPr lang="ru-RU" sz="1800" kern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1275"/>
                        </a:spcAft>
                      </a:pPr>
                      <a:r>
                        <a:rPr lang="ru-RU" sz="1800" kern="1200" dirty="0">
                          <a:effectLst/>
                        </a:rPr>
                        <a:t>6 месяцев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</a:rPr>
                        <a:t>Группа «К6», </a:t>
                      </a:r>
                      <a:r>
                        <a:rPr lang="en-US" sz="1800" kern="1200" dirty="0">
                          <a:effectLst/>
                        </a:rPr>
                        <a:t>n</a:t>
                      </a:r>
                      <a:r>
                        <a:rPr lang="ru-RU" sz="1800" kern="1200" dirty="0">
                          <a:effectLst/>
                        </a:rPr>
                        <a:t>=5</a:t>
                      </a:r>
                      <a:endParaRPr lang="ru-RU" sz="18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удаление</a:t>
                      </a:r>
                      <a:r>
                        <a:rPr lang="ru-RU" sz="1800" kern="12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3 хвостового позвонка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</a:rPr>
                        <a:t>Группа «А6», </a:t>
                      </a:r>
                      <a:r>
                        <a:rPr lang="en-US" sz="1800" kern="1200" dirty="0">
                          <a:effectLst/>
                        </a:rPr>
                        <a:t>n</a:t>
                      </a:r>
                      <a:r>
                        <a:rPr lang="ru-RU" sz="1800" kern="1200" dirty="0">
                          <a:effectLst/>
                        </a:rPr>
                        <a:t>=5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замена позвонка на агарозный имплант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586936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90E34AA-B82A-4807-A564-5E3A8676F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365104"/>
            <a:ext cx="5614238" cy="18733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6796BB4-B497-48A9-B4D6-F986292DF99D}"/>
              </a:ext>
            </a:extLst>
          </p:cNvPr>
          <p:cNvSpPr txBox="1"/>
          <p:nvPr/>
        </p:nvSpPr>
        <p:spPr>
          <a:xfrm>
            <a:off x="2182723" y="6488668"/>
            <a:ext cx="4778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Рисунок 3. Схема операционного воздействия </a:t>
            </a:r>
          </a:p>
        </p:txBody>
      </p:sp>
      <p:pic>
        <p:nvPicPr>
          <p:cNvPr id="9" name="Picture 2" descr="https://sun9-40.userapi.com/impg/dsMdb7jD8jACihayJvcngrgqpbEeyREdUkiZ_g/tS6tDTPkpIY.jpg?size=217x106&amp;quality=96&amp;sign=94f56f71f635cad4e47adfced164c7f6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76"/>
            <a:ext cx="2066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">
            <a:extLst>
              <a:ext uri="{FF2B5EF4-FFF2-40B4-BE49-F238E27FC236}">
                <a16:creationId xmlns="" xmlns:a16="http://schemas.microsoft.com/office/drawing/2014/main" id="{C3B758FE-95C7-4F09-BBA3-546ECE07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4" y="-29267"/>
            <a:ext cx="707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Verdana" panose="020B0604030504040204" pitchFamily="34" charset="0"/>
              </a:rPr>
              <a:t>Морфофункциональное состояние тучных клеток в процессе регенерации костной ткани с                         применением трансплантата</a:t>
            </a:r>
          </a:p>
        </p:txBody>
      </p:sp>
      <p:sp>
        <p:nvSpPr>
          <p:cNvPr id="16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5526" y="646668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ru-RU" dirty="0" smtClean="0"/>
              <a:t>6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1158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D77BEE-3FDF-454B-8EAF-42C9BB46ED42}"/>
              </a:ext>
            </a:extLst>
          </p:cNvPr>
          <p:cNvSpPr txBox="1"/>
          <p:nvPr/>
        </p:nvSpPr>
        <p:spPr>
          <a:xfrm>
            <a:off x="99202" y="3876566"/>
            <a:ext cx="3376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Рисунок 4. Агарозный имплант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E7AADF3-8B74-4295-B009-604B227DF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02" y="1067725"/>
            <a:ext cx="4176464" cy="27327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114E944-0237-447F-B1BD-B9740C552E07}"/>
              </a:ext>
            </a:extLst>
          </p:cNvPr>
          <p:cNvSpPr txBox="1"/>
          <p:nvPr/>
        </p:nvSpPr>
        <p:spPr>
          <a:xfrm>
            <a:off x="2843808" y="551846"/>
            <a:ext cx="348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+mj-lt"/>
              </a:rPr>
              <a:t>Методика эксперимента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A4DCEC5-175A-411F-9275-3E29A915E0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23"/>
          <a:stretch/>
        </p:blipFill>
        <p:spPr>
          <a:xfrm>
            <a:off x="4426848" y="1133637"/>
            <a:ext cx="4609648" cy="41559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BD77BEE-3FDF-454B-8EAF-42C9BB46ED42}"/>
              </a:ext>
            </a:extLst>
          </p:cNvPr>
          <p:cNvSpPr txBox="1"/>
          <p:nvPr/>
        </p:nvSpPr>
        <p:spPr>
          <a:xfrm>
            <a:off x="1463998" y="5409753"/>
            <a:ext cx="757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Рисунок 5. Макрофотография зоны регенерации вместе с прилежащими </a:t>
            </a:r>
            <a:r>
              <a:rPr lang="ru-RU" dirty="0" err="1"/>
              <a:t>интактными</a:t>
            </a:r>
            <a:r>
              <a:rPr lang="ru-RU" dirty="0"/>
              <a:t> позвонками. Окраска основным коричневым по </a:t>
            </a:r>
            <a:r>
              <a:rPr lang="ru-RU" dirty="0" err="1"/>
              <a:t>Шубичу</a:t>
            </a:r>
            <a:endParaRPr lang="ru-RU" dirty="0"/>
          </a:p>
        </p:txBody>
      </p:sp>
      <p:pic>
        <p:nvPicPr>
          <p:cNvPr id="13" name="Picture 2" descr="https://sun9-40.userapi.com/impg/dsMdb7jD8jACihayJvcngrgqpbEeyREdUkiZ_g/tS6tDTPkpIY.jpg?size=217x106&amp;quality=96&amp;sign=94f56f71f635cad4e47adfced164c7f6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066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2">
            <a:extLst>
              <a:ext uri="{FF2B5EF4-FFF2-40B4-BE49-F238E27FC236}">
                <a16:creationId xmlns="" xmlns:a16="http://schemas.microsoft.com/office/drawing/2014/main" id="{C3B758FE-95C7-4F09-BBA3-546ECE07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4" y="-29267"/>
            <a:ext cx="707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Verdana" panose="020B0604030504040204" pitchFamily="34" charset="0"/>
              </a:rPr>
              <a:t>Морфофункциональное состояние тучных клеток в процессе регенерации костной ткани с                         применением трансплантата</a:t>
            </a:r>
          </a:p>
        </p:txBody>
      </p:sp>
      <p:sp>
        <p:nvSpPr>
          <p:cNvPr id="1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5526" y="646668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ru-RU" dirty="0"/>
              <a:t>7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9064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E247F77-2091-49F8-B135-2052FD889EC7}"/>
              </a:ext>
            </a:extLst>
          </p:cNvPr>
          <p:cNvSpPr txBox="1"/>
          <p:nvPr/>
        </p:nvSpPr>
        <p:spPr>
          <a:xfrm>
            <a:off x="5282354" y="5164804"/>
            <a:ext cx="3775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Рисунок 7. Тучные клетки в сосуде новообразованной костной ткани. Окраска основным коричневым по </a:t>
            </a:r>
            <a:r>
              <a:rPr lang="ru-RU" sz="1600" dirty="0" err="1"/>
              <a:t>Шубичу</a:t>
            </a:r>
            <a:r>
              <a:rPr lang="ru-RU" sz="1600" dirty="0"/>
              <a:t>, </a:t>
            </a:r>
            <a:r>
              <a:rPr lang="ru-RU" sz="1600" dirty="0" err="1"/>
              <a:t>ув</a:t>
            </a:r>
            <a:r>
              <a:rPr lang="ru-RU" sz="1600" dirty="0"/>
              <a:t>. х 40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B4642034-7810-493A-A679-8989650A2AB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54274"/>
            <a:ext cx="3324026" cy="4092277"/>
          </a:xfrm>
          <a:prstGeom prst="rect">
            <a:avLst/>
          </a:prstGeom>
        </p:spPr>
      </p:pic>
      <p:pic>
        <p:nvPicPr>
          <p:cNvPr id="2050" name="Picture 2" descr="https://sun9-11.userapi.com/impg/Twtsy0A5auQKsJIw2dESuibxnTK8JfcDLm_NGA/HsmNFHoOUQs.jpg?size=255x544&amp;quality=96&amp;sign=7e27531d4fa9f684ed1addc71a33e36d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4940"/>
            <a:ext cx="2664296" cy="568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114E944-0237-447F-B1BD-B9740C552E07}"/>
              </a:ext>
            </a:extLst>
          </p:cNvPr>
          <p:cNvSpPr txBox="1"/>
          <p:nvPr/>
        </p:nvSpPr>
        <p:spPr>
          <a:xfrm>
            <a:off x="5339345" y="574356"/>
            <a:ext cx="348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+mj-lt"/>
              </a:rPr>
              <a:t>Методика эксперимента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1056414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1 –костная ткань </a:t>
            </a:r>
            <a:r>
              <a:rPr lang="ru-RU" dirty="0" err="1">
                <a:solidFill>
                  <a:srgbClr val="0070C0"/>
                </a:solidFill>
              </a:rPr>
              <a:t>интактого</a:t>
            </a:r>
            <a:r>
              <a:rPr lang="ru-RU" dirty="0">
                <a:solidFill>
                  <a:srgbClr val="0070C0"/>
                </a:solidFill>
              </a:rPr>
              <a:t> позвонка,</a:t>
            </a:r>
          </a:p>
          <a:p>
            <a:r>
              <a:rPr lang="ru-RU" dirty="0">
                <a:solidFill>
                  <a:srgbClr val="0070C0"/>
                </a:solidFill>
              </a:rPr>
              <a:t>2 – хрящевая ткань </a:t>
            </a:r>
            <a:r>
              <a:rPr lang="ru-RU" dirty="0" err="1">
                <a:solidFill>
                  <a:srgbClr val="0070C0"/>
                </a:solidFill>
              </a:rPr>
              <a:t>интактного</a:t>
            </a:r>
            <a:r>
              <a:rPr lang="ru-RU" dirty="0">
                <a:solidFill>
                  <a:srgbClr val="0070C0"/>
                </a:solidFill>
              </a:rPr>
              <a:t> позвонка,</a:t>
            </a:r>
          </a:p>
          <a:p>
            <a:r>
              <a:rPr lang="ru-RU" dirty="0">
                <a:solidFill>
                  <a:srgbClr val="0070C0"/>
                </a:solidFill>
              </a:rPr>
              <a:t>3 – зона </a:t>
            </a:r>
            <a:r>
              <a:rPr lang="ru-RU" dirty="0" err="1">
                <a:solidFill>
                  <a:srgbClr val="0070C0"/>
                </a:solidFill>
              </a:rPr>
              <a:t>неоостеогенеза</a:t>
            </a:r>
            <a:r>
              <a:rPr lang="ru-RU" dirty="0">
                <a:solidFill>
                  <a:srgbClr val="0070C0"/>
                </a:solidFill>
              </a:rPr>
              <a:t>,</a:t>
            </a:r>
          </a:p>
          <a:p>
            <a:r>
              <a:rPr lang="ru-RU" dirty="0">
                <a:solidFill>
                  <a:srgbClr val="0070C0"/>
                </a:solidFill>
              </a:rPr>
              <a:t>4 – мышечная ткань,</a:t>
            </a:r>
          </a:p>
          <a:p>
            <a:r>
              <a:rPr lang="ru-RU" dirty="0">
                <a:solidFill>
                  <a:srgbClr val="0070C0"/>
                </a:solidFill>
              </a:rPr>
              <a:t>5 – соединительная ткань (коллагеновые волокна)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E247F77-2091-49F8-B135-2052FD889EC7}"/>
              </a:ext>
            </a:extLst>
          </p:cNvPr>
          <p:cNvSpPr txBox="1"/>
          <p:nvPr/>
        </p:nvSpPr>
        <p:spPr>
          <a:xfrm rot="10800000" flipH="1" flipV="1">
            <a:off x="2843808" y="5036624"/>
            <a:ext cx="23042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+mn-lt"/>
              </a:rPr>
              <a:t>Рисунок 6. </a:t>
            </a:r>
          </a:p>
          <a:p>
            <a:r>
              <a:rPr lang="ru-RU" sz="1600" dirty="0">
                <a:effectLst/>
                <a:latin typeface="+mn-lt"/>
                <a:ea typeface="Times New Roman" panose="02020603050405020304" pitchFamily="18" charset="0"/>
              </a:rPr>
              <a:t>Зоны регенерации. Окраска </a:t>
            </a:r>
            <a:r>
              <a:rPr lang="ru-RU" sz="1600" dirty="0" err="1">
                <a:effectLst/>
                <a:latin typeface="+mn-lt"/>
                <a:ea typeface="Times New Roman" panose="02020603050405020304" pitchFamily="18" charset="0"/>
              </a:rPr>
              <a:t>пикрофуксином</a:t>
            </a:r>
            <a:endParaRPr lang="ru-RU" sz="1600" dirty="0"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ru-RU" sz="1600" dirty="0">
                <a:effectLst/>
                <a:latin typeface="+mn-lt"/>
                <a:ea typeface="Times New Roman" panose="02020603050405020304" pitchFamily="18" charset="0"/>
              </a:rPr>
              <a:t>по Ван-</a:t>
            </a:r>
            <a:r>
              <a:rPr lang="ru-RU" sz="1600" dirty="0" err="1">
                <a:effectLst/>
                <a:latin typeface="+mn-lt"/>
                <a:ea typeface="Times New Roman" panose="02020603050405020304" pitchFamily="18" charset="0"/>
              </a:rPr>
              <a:t>Гизону</a:t>
            </a:r>
            <a:r>
              <a:rPr lang="ru-RU" sz="1600" dirty="0">
                <a:effectLst/>
                <a:latin typeface="+mn-lt"/>
                <a:ea typeface="Times New Roman" panose="02020603050405020304" pitchFamily="18" charset="0"/>
              </a:rPr>
              <a:t>. </a:t>
            </a:r>
          </a:p>
          <a:p>
            <a:r>
              <a:rPr lang="ru-RU" sz="1600" dirty="0" err="1">
                <a:effectLst/>
                <a:latin typeface="+mn-lt"/>
                <a:ea typeface="Times New Roman" panose="02020603050405020304" pitchFamily="18" charset="0"/>
              </a:rPr>
              <a:t>Ув.х</a:t>
            </a:r>
            <a:r>
              <a:rPr lang="ru-RU" sz="1600" dirty="0">
                <a:effectLst/>
                <a:latin typeface="+mn-lt"/>
                <a:ea typeface="Times New Roman" panose="02020603050405020304" pitchFamily="18" charset="0"/>
              </a:rPr>
              <a:t> 10</a:t>
            </a:r>
            <a:endParaRPr lang="ru-RU" sz="16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8184" y="4581128"/>
            <a:ext cx="4320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ТК</a:t>
            </a:r>
          </a:p>
        </p:txBody>
      </p:sp>
      <p:pic>
        <p:nvPicPr>
          <p:cNvPr id="15" name="Picture 2" descr="https://sun9-40.userapi.com/impg/dsMdb7jD8jACihayJvcngrgqpbEeyREdUkiZ_g/tS6tDTPkpIY.jpg?size=217x106&amp;quality=96&amp;sign=94f56f71f635cad4e47adfced164c7f6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066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2">
            <a:extLst>
              <a:ext uri="{FF2B5EF4-FFF2-40B4-BE49-F238E27FC236}">
                <a16:creationId xmlns="" xmlns:a16="http://schemas.microsoft.com/office/drawing/2014/main" id="{C3B758FE-95C7-4F09-BBA3-546ECE07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4" y="-66212"/>
            <a:ext cx="707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Verdana" panose="020B0604030504040204" pitchFamily="34" charset="0"/>
              </a:rPr>
              <a:t>Морфофункциональное состояние тучных клеток в процессе регенерации костной ткани с                         применением трансплантата</a:t>
            </a:r>
          </a:p>
        </p:txBody>
      </p:sp>
      <p:sp>
        <p:nvSpPr>
          <p:cNvPr id="18" name="Номер слайда 7"/>
          <p:cNvSpPr txBox="1">
            <a:spLocks/>
          </p:cNvSpPr>
          <p:nvPr/>
        </p:nvSpPr>
        <p:spPr>
          <a:xfrm>
            <a:off x="6935526" y="646668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ru-RU" dirty="0"/>
              <a:t>8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3895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одержимое 2"/>
          <p:cNvSpPr txBox="1">
            <a:spLocks/>
          </p:cNvSpPr>
          <p:nvPr/>
        </p:nvSpPr>
        <p:spPr>
          <a:xfrm>
            <a:off x="194508" y="3659516"/>
            <a:ext cx="567321" cy="2251336"/>
          </a:xfrm>
          <a:prstGeom prst="rect">
            <a:avLst/>
          </a:prstGeom>
        </p:spPr>
        <p:txBody>
          <a:bodyPr vert="vert270" lIns="68580" tIns="34290" rIns="68580" bIns="34290" rtlCol="0">
            <a:noAutofit/>
          </a:bodyPr>
          <a:lstStyle/>
          <a:p>
            <a:pPr indent="-171450" algn="ctr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2000" dirty="0" err="1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Дегрануляционная</a:t>
            </a:r>
            <a:r>
              <a:rPr lang="ru-RU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активность ТК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239705" y="5404467"/>
            <a:ext cx="1754518" cy="4199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050" b="1" dirty="0">
                <a:solidFill>
                  <a:srgbClr val="002060"/>
                </a:solidFill>
              </a:rPr>
              <a:t>Активно </a:t>
            </a:r>
            <a:r>
              <a:rPr lang="ru-RU" altLang="ru-RU" sz="1050" b="1" dirty="0" err="1">
                <a:solidFill>
                  <a:srgbClr val="002060"/>
                </a:solidFill>
              </a:rPr>
              <a:t>дегранулирующие</a:t>
            </a:r>
            <a:endParaRPr lang="ru-RU" altLang="ru-RU" sz="1050" b="1" dirty="0">
              <a:solidFill>
                <a:srgbClr val="00206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270305" y="5391388"/>
            <a:ext cx="1720411" cy="4179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050" b="1" dirty="0">
                <a:solidFill>
                  <a:srgbClr val="002060"/>
                </a:solidFill>
              </a:rPr>
              <a:t>Умеренно </a:t>
            </a:r>
            <a:r>
              <a:rPr lang="ru-RU" altLang="ru-RU" sz="1050" b="1" dirty="0" err="1">
                <a:solidFill>
                  <a:srgbClr val="002060"/>
                </a:solidFill>
              </a:rPr>
              <a:t>дегранулирующие</a:t>
            </a:r>
            <a:endParaRPr lang="ru-RU" altLang="ru-RU" sz="1050" b="1" dirty="0">
              <a:solidFill>
                <a:srgbClr val="00206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277611" y="5373374"/>
            <a:ext cx="1814669" cy="43039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050" b="1" dirty="0">
                <a:solidFill>
                  <a:srgbClr val="002060"/>
                </a:solidFill>
              </a:rPr>
              <a:t>Неактивные или слабо </a:t>
            </a:r>
            <a:r>
              <a:rPr lang="ru-RU" altLang="ru-RU" sz="1050" b="1" dirty="0" err="1">
                <a:solidFill>
                  <a:srgbClr val="002060"/>
                </a:solidFill>
              </a:rPr>
              <a:t>дегранулирующие</a:t>
            </a:r>
            <a:endParaRPr lang="ru-RU" altLang="ru-RU" sz="1050" b="1" dirty="0">
              <a:solidFill>
                <a:srgbClr val="00206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087082" y="3068371"/>
            <a:ext cx="1017984" cy="1893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002060"/>
                </a:solidFill>
              </a:rPr>
              <a:t>«0»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590266" y="3068371"/>
            <a:ext cx="1120497" cy="1893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002060"/>
                </a:solidFill>
              </a:rPr>
              <a:t>«1»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054058" y="3071856"/>
            <a:ext cx="1101208" cy="1893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002060"/>
                </a:solidFill>
              </a:rPr>
              <a:t>«2»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5497742" y="3074841"/>
            <a:ext cx="1097637" cy="18931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rgbClr val="002060"/>
                </a:solidFill>
              </a:rPr>
              <a:t>«3»</a:t>
            </a:r>
          </a:p>
        </p:txBody>
      </p:sp>
      <p:sp>
        <p:nvSpPr>
          <p:cNvPr id="46" name="Содержимое 2"/>
          <p:cNvSpPr txBox="1">
            <a:spLocks/>
          </p:cNvSpPr>
          <p:nvPr/>
        </p:nvSpPr>
        <p:spPr>
          <a:xfrm>
            <a:off x="180861" y="1623210"/>
            <a:ext cx="567321" cy="1746851"/>
          </a:xfrm>
          <a:prstGeom prst="rect">
            <a:avLst/>
          </a:prstGeom>
        </p:spPr>
        <p:txBody>
          <a:bodyPr vert="vert270" lIns="68580" tIns="34290" rIns="68580" bIns="34290" rtlCol="0">
            <a:noAutofit/>
          </a:bodyPr>
          <a:lstStyle/>
          <a:p>
            <a:pPr indent="-171450" algn="ctr">
              <a:lnSpc>
                <a:spcPct val="90000"/>
              </a:lnSpc>
              <a:spcBef>
                <a:spcPts val="750"/>
              </a:spcBef>
              <a:defRPr/>
            </a:pPr>
            <a:r>
              <a:rPr lang="ru-RU" sz="2000" dirty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Синтетическая активность ТК</a:t>
            </a:r>
          </a:p>
        </p:txBody>
      </p:sp>
      <p:graphicFrame>
        <p:nvGraphicFramePr>
          <p:cNvPr id="62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160609"/>
              </p:ext>
            </p:extLst>
          </p:nvPr>
        </p:nvGraphicFramePr>
        <p:xfrm>
          <a:off x="7004155" y="3707261"/>
          <a:ext cx="2003783" cy="544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Формула" r:id="rId3" imgW="1308100" imgH="419100" progId="Equation.3">
                  <p:embed/>
                </p:oleObj>
              </mc:Choice>
              <mc:Fallback>
                <p:oleObj name="Формула" r:id="rId3" imgW="1308100" imgH="419100" progId="Equation.3">
                  <p:embed/>
                  <p:pic>
                    <p:nvPicPr>
                      <p:cNvPr id="62" name="Объект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155" y="3707261"/>
                        <a:ext cx="2003783" cy="544567"/>
                      </a:xfrm>
                      <a:prstGeom prst="rect">
                        <a:avLst/>
                      </a:prstGeom>
                      <a:solidFill>
                        <a:srgbClr val="EEE6F3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966323" y="4331011"/>
            <a:ext cx="2003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cs typeface="Arial" charset="0"/>
              </a:rPr>
              <a:t>Д- клетки с разной степенью </a:t>
            </a:r>
            <a:r>
              <a:rPr lang="ru-RU" sz="1400" dirty="0" err="1">
                <a:solidFill>
                  <a:srgbClr val="002060"/>
                </a:solidFill>
                <a:cs typeface="Arial" charset="0"/>
              </a:rPr>
              <a:t>дегрануляции</a:t>
            </a:r>
            <a:r>
              <a:rPr lang="ru-RU" sz="1400" dirty="0">
                <a:solidFill>
                  <a:srgbClr val="002060"/>
                </a:solidFill>
                <a:cs typeface="Arial" charset="0"/>
              </a:rPr>
              <a:t>;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cs typeface="Arial" charset="0"/>
              </a:rPr>
              <a:t>Н- неактивные ТК</a:t>
            </a:r>
          </a:p>
        </p:txBody>
      </p:sp>
      <p:pic>
        <p:nvPicPr>
          <p:cNvPr id="63" name="Picture 25" descr="C:\Users\Настя\Desktop\Снимок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r="14656"/>
          <a:stretch/>
        </p:blipFill>
        <p:spPr bwMode="auto">
          <a:xfrm>
            <a:off x="6693517" y="1864002"/>
            <a:ext cx="2357615" cy="59953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6893815" y="2604610"/>
            <a:ext cx="21141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>
                <a:solidFill>
                  <a:srgbClr val="002060"/>
                </a:solidFill>
                <a:ea typeface="Verdana" pitchFamily="34" charset="0"/>
                <a:cs typeface="Calibri" panose="020F0502020204030204" pitchFamily="34" charset="0"/>
              </a:rPr>
              <a:t>а,б,в,г</a:t>
            </a:r>
            <a:r>
              <a:rPr lang="ru-RU" sz="1400" dirty="0">
                <a:solidFill>
                  <a:srgbClr val="002060"/>
                </a:solidFill>
                <a:ea typeface="Verdana" pitchFamily="34" charset="0"/>
                <a:cs typeface="Calibri" panose="020F0502020204030204" pitchFamily="34" charset="0"/>
              </a:rPr>
              <a:t> – число клеток с разным содержанием гранул в цитоплазме</a:t>
            </a:r>
          </a:p>
        </p:txBody>
      </p:sp>
      <p:sp>
        <p:nvSpPr>
          <p:cNvPr id="64" name="TextBox 3"/>
          <p:cNvSpPr txBox="1">
            <a:spLocks noChangeArrowheads="1"/>
          </p:cNvSpPr>
          <p:nvPr/>
        </p:nvSpPr>
        <p:spPr bwMode="auto">
          <a:xfrm>
            <a:off x="1086003" y="6358447"/>
            <a:ext cx="6858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+mn-lt"/>
              </a:rPr>
              <a:t>Рисунок 8. Типирование тучных клеток.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1E79FADA-F871-453E-B403-4F7FE148D7E5}"/>
              </a:ext>
            </a:extLst>
          </p:cNvPr>
          <p:cNvGrpSpPr/>
          <p:nvPr/>
        </p:nvGrpSpPr>
        <p:grpSpPr>
          <a:xfrm>
            <a:off x="2602387" y="1732507"/>
            <a:ext cx="1008112" cy="1080120"/>
            <a:chOff x="755576" y="1700808"/>
            <a:chExt cx="1008112" cy="1080120"/>
          </a:xfrm>
        </p:grpSpPr>
        <p:sp>
          <p:nvSpPr>
            <p:cNvPr id="40" name="Овал 39">
              <a:extLst>
                <a:ext uri="{FF2B5EF4-FFF2-40B4-BE49-F238E27FC236}">
                  <a16:creationId xmlns="" xmlns:a16="http://schemas.microsoft.com/office/drawing/2014/main" id="{E39DF010-769F-4C4F-9E0D-9C7723D55E4A}"/>
                </a:ext>
              </a:extLst>
            </p:cNvPr>
            <p:cNvSpPr/>
            <p:nvPr/>
          </p:nvSpPr>
          <p:spPr>
            <a:xfrm>
              <a:off x="755576" y="1700808"/>
              <a:ext cx="1008112" cy="10801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A91607CC-A46D-4C85-A3C8-61017176AA3B}"/>
                </a:ext>
              </a:extLst>
            </p:cNvPr>
            <p:cNvSpPr/>
            <p:nvPr/>
          </p:nvSpPr>
          <p:spPr>
            <a:xfrm>
              <a:off x="1259632" y="1968665"/>
              <a:ext cx="310188" cy="3026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2" name="Блок-схема: узел 41">
            <a:extLst>
              <a:ext uri="{FF2B5EF4-FFF2-40B4-BE49-F238E27FC236}">
                <a16:creationId xmlns="" xmlns:a16="http://schemas.microsoft.com/office/drawing/2014/main" id="{57351435-A818-4103-AE47-B8A48D36EA60}"/>
              </a:ext>
            </a:extLst>
          </p:cNvPr>
          <p:cNvSpPr/>
          <p:nvPr/>
        </p:nvSpPr>
        <p:spPr>
          <a:xfrm>
            <a:off x="2718703" y="2421019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Блок-схема: узел 42">
            <a:extLst>
              <a:ext uri="{FF2B5EF4-FFF2-40B4-BE49-F238E27FC236}">
                <a16:creationId xmlns="" xmlns:a16="http://schemas.microsoft.com/office/drawing/2014/main" id="{0611A626-6EB3-421C-9E81-F3108B9388D3}"/>
              </a:ext>
            </a:extLst>
          </p:cNvPr>
          <p:cNvSpPr/>
          <p:nvPr/>
        </p:nvSpPr>
        <p:spPr>
          <a:xfrm>
            <a:off x="2891397" y="2463382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Блок-схема: узел 43">
            <a:extLst>
              <a:ext uri="{FF2B5EF4-FFF2-40B4-BE49-F238E27FC236}">
                <a16:creationId xmlns="" xmlns:a16="http://schemas.microsoft.com/office/drawing/2014/main" id="{404B9716-C2D3-48C0-B0D6-6E522D36AD2D}"/>
              </a:ext>
            </a:extLst>
          </p:cNvPr>
          <p:cNvSpPr/>
          <p:nvPr/>
        </p:nvSpPr>
        <p:spPr>
          <a:xfrm>
            <a:off x="3356866" y="236025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Блок-схема: узел 46">
            <a:extLst>
              <a:ext uri="{FF2B5EF4-FFF2-40B4-BE49-F238E27FC236}">
                <a16:creationId xmlns="" xmlns:a16="http://schemas.microsoft.com/office/drawing/2014/main" id="{B70EFE70-781F-45F7-9FD0-11827DB953EE}"/>
              </a:ext>
            </a:extLst>
          </p:cNvPr>
          <p:cNvSpPr/>
          <p:nvPr/>
        </p:nvSpPr>
        <p:spPr>
          <a:xfrm>
            <a:off x="2784882" y="2102632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Блок-схема: узел 47">
            <a:extLst>
              <a:ext uri="{FF2B5EF4-FFF2-40B4-BE49-F238E27FC236}">
                <a16:creationId xmlns="" xmlns:a16="http://schemas.microsoft.com/office/drawing/2014/main" id="{AFA93A15-941B-4DD9-9B3A-B44ED71E4454}"/>
              </a:ext>
            </a:extLst>
          </p:cNvPr>
          <p:cNvSpPr/>
          <p:nvPr/>
        </p:nvSpPr>
        <p:spPr>
          <a:xfrm>
            <a:off x="3445998" y="2191399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Блок-схема: узел 48">
            <a:extLst>
              <a:ext uri="{FF2B5EF4-FFF2-40B4-BE49-F238E27FC236}">
                <a16:creationId xmlns="" xmlns:a16="http://schemas.microsoft.com/office/drawing/2014/main" id="{5C5F0917-3B7A-40F4-A01C-7D9884B91CE0}"/>
              </a:ext>
            </a:extLst>
          </p:cNvPr>
          <p:cNvSpPr/>
          <p:nvPr/>
        </p:nvSpPr>
        <p:spPr>
          <a:xfrm>
            <a:off x="3050065" y="184432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Блок-схема: узел 49">
            <a:extLst>
              <a:ext uri="{FF2B5EF4-FFF2-40B4-BE49-F238E27FC236}">
                <a16:creationId xmlns="" xmlns:a16="http://schemas.microsoft.com/office/drawing/2014/main" id="{667A2D7E-C511-453F-B410-38650AA8DDF1}"/>
              </a:ext>
            </a:extLst>
          </p:cNvPr>
          <p:cNvSpPr/>
          <p:nvPr/>
        </p:nvSpPr>
        <p:spPr>
          <a:xfrm>
            <a:off x="3074229" y="265714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" name="Группа 50">
            <a:extLst>
              <a:ext uri="{FF2B5EF4-FFF2-40B4-BE49-F238E27FC236}">
                <a16:creationId xmlns="" xmlns:a16="http://schemas.microsoft.com/office/drawing/2014/main" id="{1D85D196-FEBC-46A7-846C-67CAB5545CE5}"/>
              </a:ext>
            </a:extLst>
          </p:cNvPr>
          <p:cNvGrpSpPr/>
          <p:nvPr/>
        </p:nvGrpSpPr>
        <p:grpSpPr>
          <a:xfrm>
            <a:off x="3618709" y="4126995"/>
            <a:ext cx="1008112" cy="1080120"/>
            <a:chOff x="755576" y="1700808"/>
            <a:chExt cx="1008112" cy="1080120"/>
          </a:xfrm>
        </p:grpSpPr>
        <p:sp>
          <p:nvSpPr>
            <p:cNvPr id="52" name="Овал 51">
              <a:extLst>
                <a:ext uri="{FF2B5EF4-FFF2-40B4-BE49-F238E27FC236}">
                  <a16:creationId xmlns="" xmlns:a16="http://schemas.microsoft.com/office/drawing/2014/main" id="{7B3C8A46-7EA6-4D30-8A73-BAE6C36B0D6F}"/>
                </a:ext>
              </a:extLst>
            </p:cNvPr>
            <p:cNvSpPr/>
            <p:nvPr/>
          </p:nvSpPr>
          <p:spPr>
            <a:xfrm>
              <a:off x="755576" y="1700808"/>
              <a:ext cx="1008112" cy="10801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>
              <a:extLst>
                <a:ext uri="{FF2B5EF4-FFF2-40B4-BE49-F238E27FC236}">
                  <a16:creationId xmlns="" xmlns:a16="http://schemas.microsoft.com/office/drawing/2014/main" id="{7B2AC016-24E2-4D7B-93F5-D945B2AEAB99}"/>
                </a:ext>
              </a:extLst>
            </p:cNvPr>
            <p:cNvSpPr/>
            <p:nvPr/>
          </p:nvSpPr>
          <p:spPr>
            <a:xfrm>
              <a:off x="1259632" y="1968665"/>
              <a:ext cx="310188" cy="3026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Блок-схема: узел 54">
            <a:extLst>
              <a:ext uri="{FF2B5EF4-FFF2-40B4-BE49-F238E27FC236}">
                <a16:creationId xmlns="" xmlns:a16="http://schemas.microsoft.com/office/drawing/2014/main" id="{77375E07-8EAF-4695-A300-4960AB4CDBCF}"/>
              </a:ext>
            </a:extLst>
          </p:cNvPr>
          <p:cNvSpPr/>
          <p:nvPr/>
        </p:nvSpPr>
        <p:spPr>
          <a:xfrm>
            <a:off x="3663919" y="451346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Блок-схема: узел 57">
            <a:extLst>
              <a:ext uri="{FF2B5EF4-FFF2-40B4-BE49-F238E27FC236}">
                <a16:creationId xmlns="" xmlns:a16="http://schemas.microsoft.com/office/drawing/2014/main" id="{B3C9D14B-459D-498C-A767-E3026DB8ABDC}"/>
              </a:ext>
            </a:extLst>
          </p:cNvPr>
          <p:cNvSpPr/>
          <p:nvPr/>
        </p:nvSpPr>
        <p:spPr>
          <a:xfrm>
            <a:off x="4107841" y="4139932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узел 58">
            <a:extLst>
              <a:ext uri="{FF2B5EF4-FFF2-40B4-BE49-F238E27FC236}">
                <a16:creationId xmlns="" xmlns:a16="http://schemas.microsoft.com/office/drawing/2014/main" id="{F5BF1A3D-540E-410B-9F46-84ED9E1FC87B}"/>
              </a:ext>
            </a:extLst>
          </p:cNvPr>
          <p:cNvSpPr/>
          <p:nvPr/>
        </p:nvSpPr>
        <p:spPr>
          <a:xfrm>
            <a:off x="4261180" y="4274314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Блок-схема: узел 59">
            <a:extLst>
              <a:ext uri="{FF2B5EF4-FFF2-40B4-BE49-F238E27FC236}">
                <a16:creationId xmlns="" xmlns:a16="http://schemas.microsoft.com/office/drawing/2014/main" id="{4C859FF8-D0CE-4EAE-9CFA-6A14B420BC85}"/>
              </a:ext>
            </a:extLst>
          </p:cNvPr>
          <p:cNvSpPr/>
          <p:nvPr/>
        </p:nvSpPr>
        <p:spPr>
          <a:xfrm>
            <a:off x="4235480" y="4008481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Блок-схема: узел 60">
            <a:extLst>
              <a:ext uri="{FF2B5EF4-FFF2-40B4-BE49-F238E27FC236}">
                <a16:creationId xmlns="" xmlns:a16="http://schemas.microsoft.com/office/drawing/2014/main" id="{35A2D5FD-D23E-4143-BB9B-44A0CC015997}"/>
              </a:ext>
            </a:extLst>
          </p:cNvPr>
          <p:cNvSpPr/>
          <p:nvPr/>
        </p:nvSpPr>
        <p:spPr>
          <a:xfrm>
            <a:off x="4307734" y="422708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Блок-схема: узел 68">
            <a:extLst>
              <a:ext uri="{FF2B5EF4-FFF2-40B4-BE49-F238E27FC236}">
                <a16:creationId xmlns="" xmlns:a16="http://schemas.microsoft.com/office/drawing/2014/main" id="{65EB850D-A551-46C4-9EC0-F0D6B63D0359}"/>
              </a:ext>
            </a:extLst>
          </p:cNvPr>
          <p:cNvSpPr/>
          <p:nvPr/>
        </p:nvSpPr>
        <p:spPr>
          <a:xfrm>
            <a:off x="3850511" y="501252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Блок-схема: узел 69">
            <a:extLst>
              <a:ext uri="{FF2B5EF4-FFF2-40B4-BE49-F238E27FC236}">
                <a16:creationId xmlns="" xmlns:a16="http://schemas.microsoft.com/office/drawing/2014/main" id="{7DAA5A27-7502-4BEF-B8E9-83B5F5731E80}"/>
              </a:ext>
            </a:extLst>
          </p:cNvPr>
          <p:cNvSpPr/>
          <p:nvPr/>
        </p:nvSpPr>
        <p:spPr>
          <a:xfrm>
            <a:off x="4460134" y="437948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Блок-схема: узел 72">
            <a:extLst>
              <a:ext uri="{FF2B5EF4-FFF2-40B4-BE49-F238E27FC236}">
                <a16:creationId xmlns="" xmlns:a16="http://schemas.microsoft.com/office/drawing/2014/main" id="{880883FC-A380-42C7-8D1C-3ABD39D0F96A}"/>
              </a:ext>
            </a:extLst>
          </p:cNvPr>
          <p:cNvSpPr/>
          <p:nvPr/>
        </p:nvSpPr>
        <p:spPr>
          <a:xfrm>
            <a:off x="4540666" y="4163719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Блок-схема: узел 73">
            <a:extLst>
              <a:ext uri="{FF2B5EF4-FFF2-40B4-BE49-F238E27FC236}">
                <a16:creationId xmlns="" xmlns:a16="http://schemas.microsoft.com/office/drawing/2014/main" id="{7B34AB18-423D-41B3-8974-DBE83E5F1249}"/>
              </a:ext>
            </a:extLst>
          </p:cNvPr>
          <p:cNvSpPr/>
          <p:nvPr/>
        </p:nvSpPr>
        <p:spPr>
          <a:xfrm>
            <a:off x="3985341" y="423433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Блок-схема: узел 74">
            <a:extLst>
              <a:ext uri="{FF2B5EF4-FFF2-40B4-BE49-F238E27FC236}">
                <a16:creationId xmlns="" xmlns:a16="http://schemas.microsoft.com/office/drawing/2014/main" id="{DE3FE58E-3DF6-46F0-AAEE-1A5629A2FD4F}"/>
              </a:ext>
            </a:extLst>
          </p:cNvPr>
          <p:cNvSpPr/>
          <p:nvPr/>
        </p:nvSpPr>
        <p:spPr>
          <a:xfrm>
            <a:off x="3764956" y="4599394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Блок-схема: узел 75">
            <a:extLst>
              <a:ext uri="{FF2B5EF4-FFF2-40B4-BE49-F238E27FC236}">
                <a16:creationId xmlns="" xmlns:a16="http://schemas.microsoft.com/office/drawing/2014/main" id="{AF1550EA-9EDD-4910-9E16-2E64A23638FF}"/>
              </a:ext>
            </a:extLst>
          </p:cNvPr>
          <p:cNvSpPr/>
          <p:nvPr/>
        </p:nvSpPr>
        <p:spPr>
          <a:xfrm>
            <a:off x="3814376" y="4466581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Блок-схема: узел 76">
            <a:extLst>
              <a:ext uri="{FF2B5EF4-FFF2-40B4-BE49-F238E27FC236}">
                <a16:creationId xmlns="" xmlns:a16="http://schemas.microsoft.com/office/drawing/2014/main" id="{7F50F053-4166-451C-BCA4-162F97F74628}"/>
              </a:ext>
            </a:extLst>
          </p:cNvPr>
          <p:cNvSpPr/>
          <p:nvPr/>
        </p:nvSpPr>
        <p:spPr>
          <a:xfrm>
            <a:off x="4641891" y="393895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Блок-схема: узел 77">
            <a:extLst>
              <a:ext uri="{FF2B5EF4-FFF2-40B4-BE49-F238E27FC236}">
                <a16:creationId xmlns="" xmlns:a16="http://schemas.microsoft.com/office/drawing/2014/main" id="{9BFCB09F-A2C5-44DC-92A3-3DD831C560AB}"/>
              </a:ext>
            </a:extLst>
          </p:cNvPr>
          <p:cNvSpPr/>
          <p:nvPr/>
        </p:nvSpPr>
        <p:spPr>
          <a:xfrm>
            <a:off x="3944983" y="4009586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Блок-схема: узел 78">
            <a:extLst>
              <a:ext uri="{FF2B5EF4-FFF2-40B4-BE49-F238E27FC236}">
                <a16:creationId xmlns="" xmlns:a16="http://schemas.microsoft.com/office/drawing/2014/main" id="{22DFCC99-2702-402D-9078-C88E14B4649B}"/>
              </a:ext>
            </a:extLst>
          </p:cNvPr>
          <p:cNvSpPr/>
          <p:nvPr/>
        </p:nvSpPr>
        <p:spPr>
          <a:xfrm>
            <a:off x="4393066" y="4650656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Блок-схема: узел 79">
            <a:extLst>
              <a:ext uri="{FF2B5EF4-FFF2-40B4-BE49-F238E27FC236}">
                <a16:creationId xmlns="" xmlns:a16="http://schemas.microsoft.com/office/drawing/2014/main" id="{AC5204F1-C4E5-43D2-8D2B-D64BD0B4D6E3}"/>
              </a:ext>
            </a:extLst>
          </p:cNvPr>
          <p:cNvSpPr/>
          <p:nvPr/>
        </p:nvSpPr>
        <p:spPr>
          <a:xfrm>
            <a:off x="3894362" y="4787417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Блок-схема: узел 80">
            <a:extLst>
              <a:ext uri="{FF2B5EF4-FFF2-40B4-BE49-F238E27FC236}">
                <a16:creationId xmlns="" xmlns:a16="http://schemas.microsoft.com/office/drawing/2014/main" id="{4ADE6347-F0A4-4534-8616-167251F275E1}"/>
              </a:ext>
            </a:extLst>
          </p:cNvPr>
          <p:cNvSpPr/>
          <p:nvPr/>
        </p:nvSpPr>
        <p:spPr>
          <a:xfrm>
            <a:off x="3823453" y="4846915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Блок-схема: узел 81">
            <a:extLst>
              <a:ext uri="{FF2B5EF4-FFF2-40B4-BE49-F238E27FC236}">
                <a16:creationId xmlns="" xmlns:a16="http://schemas.microsoft.com/office/drawing/2014/main" id="{267A456F-53E5-4AED-B0F0-54464638AA07}"/>
              </a:ext>
            </a:extLst>
          </p:cNvPr>
          <p:cNvSpPr/>
          <p:nvPr/>
        </p:nvSpPr>
        <p:spPr>
          <a:xfrm>
            <a:off x="4345576" y="4858586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Блок-схема: узел 82">
            <a:extLst>
              <a:ext uri="{FF2B5EF4-FFF2-40B4-BE49-F238E27FC236}">
                <a16:creationId xmlns="" xmlns:a16="http://schemas.microsoft.com/office/drawing/2014/main" id="{B1FDFA35-B951-4110-B110-D554304CA2CD}"/>
              </a:ext>
            </a:extLst>
          </p:cNvPr>
          <p:cNvSpPr/>
          <p:nvPr/>
        </p:nvSpPr>
        <p:spPr>
          <a:xfrm>
            <a:off x="3807179" y="4253921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Блок-схема: узел 83">
            <a:extLst>
              <a:ext uri="{FF2B5EF4-FFF2-40B4-BE49-F238E27FC236}">
                <a16:creationId xmlns="" xmlns:a16="http://schemas.microsoft.com/office/drawing/2014/main" id="{AC277650-07E6-49B7-AB09-72642EB30ABB}"/>
              </a:ext>
            </a:extLst>
          </p:cNvPr>
          <p:cNvSpPr/>
          <p:nvPr/>
        </p:nvSpPr>
        <p:spPr>
          <a:xfrm>
            <a:off x="4047706" y="4318914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Блок-схема: узел 84">
            <a:extLst>
              <a:ext uri="{FF2B5EF4-FFF2-40B4-BE49-F238E27FC236}">
                <a16:creationId xmlns="" xmlns:a16="http://schemas.microsoft.com/office/drawing/2014/main" id="{5235870A-B65D-4963-A807-AB0B15E4EDB4}"/>
              </a:ext>
            </a:extLst>
          </p:cNvPr>
          <p:cNvSpPr/>
          <p:nvPr/>
        </p:nvSpPr>
        <p:spPr>
          <a:xfrm>
            <a:off x="4186690" y="4937367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Блок-схема: узел 85">
            <a:extLst>
              <a:ext uri="{FF2B5EF4-FFF2-40B4-BE49-F238E27FC236}">
                <a16:creationId xmlns="" xmlns:a16="http://schemas.microsoft.com/office/drawing/2014/main" id="{828FDA8C-5E62-46DF-898A-E693CB7587FB}"/>
              </a:ext>
            </a:extLst>
          </p:cNvPr>
          <p:cNvSpPr/>
          <p:nvPr/>
        </p:nvSpPr>
        <p:spPr>
          <a:xfrm>
            <a:off x="4003575" y="4574251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Блок-схема: узел 86">
            <a:extLst>
              <a:ext uri="{FF2B5EF4-FFF2-40B4-BE49-F238E27FC236}">
                <a16:creationId xmlns="" xmlns:a16="http://schemas.microsoft.com/office/drawing/2014/main" id="{F8DE905E-69C1-4862-92D4-4470CC62FE27}"/>
              </a:ext>
            </a:extLst>
          </p:cNvPr>
          <p:cNvSpPr/>
          <p:nvPr/>
        </p:nvSpPr>
        <p:spPr>
          <a:xfrm>
            <a:off x="4339333" y="439816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Блок-схема: узел 87">
            <a:extLst>
              <a:ext uri="{FF2B5EF4-FFF2-40B4-BE49-F238E27FC236}">
                <a16:creationId xmlns="" xmlns:a16="http://schemas.microsoft.com/office/drawing/2014/main" id="{99363CB8-961E-4715-9863-9531352B89A7}"/>
              </a:ext>
            </a:extLst>
          </p:cNvPr>
          <p:cNvSpPr/>
          <p:nvPr/>
        </p:nvSpPr>
        <p:spPr>
          <a:xfrm>
            <a:off x="4269514" y="470446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Блок-схема: узел 88">
            <a:extLst>
              <a:ext uri="{FF2B5EF4-FFF2-40B4-BE49-F238E27FC236}">
                <a16:creationId xmlns="" xmlns:a16="http://schemas.microsoft.com/office/drawing/2014/main" id="{32870228-7CC7-441F-AECB-DB1E8A0B9123}"/>
              </a:ext>
            </a:extLst>
          </p:cNvPr>
          <p:cNvSpPr/>
          <p:nvPr/>
        </p:nvSpPr>
        <p:spPr>
          <a:xfrm>
            <a:off x="4254992" y="4981512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Блок-схема: узел 89">
            <a:extLst>
              <a:ext uri="{FF2B5EF4-FFF2-40B4-BE49-F238E27FC236}">
                <a16:creationId xmlns="" xmlns:a16="http://schemas.microsoft.com/office/drawing/2014/main" id="{11ACBD5D-277E-43FF-9B6A-6E8CC95132F1}"/>
              </a:ext>
            </a:extLst>
          </p:cNvPr>
          <p:cNvSpPr/>
          <p:nvPr/>
        </p:nvSpPr>
        <p:spPr>
          <a:xfrm>
            <a:off x="4491001" y="455224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1" name="Группа 90">
            <a:extLst>
              <a:ext uri="{FF2B5EF4-FFF2-40B4-BE49-F238E27FC236}">
                <a16:creationId xmlns="" xmlns:a16="http://schemas.microsoft.com/office/drawing/2014/main" id="{9AE20110-2697-4D94-996D-86A4A0D82BBD}"/>
              </a:ext>
            </a:extLst>
          </p:cNvPr>
          <p:cNvGrpSpPr/>
          <p:nvPr/>
        </p:nvGrpSpPr>
        <p:grpSpPr>
          <a:xfrm>
            <a:off x="5618345" y="4088314"/>
            <a:ext cx="1008112" cy="1106448"/>
            <a:chOff x="755576" y="1700808"/>
            <a:chExt cx="1008112" cy="1080120"/>
          </a:xfrm>
        </p:grpSpPr>
        <p:sp>
          <p:nvSpPr>
            <p:cNvPr id="92" name="Овал 91">
              <a:extLst>
                <a:ext uri="{FF2B5EF4-FFF2-40B4-BE49-F238E27FC236}">
                  <a16:creationId xmlns="" xmlns:a16="http://schemas.microsoft.com/office/drawing/2014/main" id="{B720853E-6DFD-4B67-8A17-E5ABDA5C7C5F}"/>
                </a:ext>
              </a:extLst>
            </p:cNvPr>
            <p:cNvSpPr/>
            <p:nvPr/>
          </p:nvSpPr>
          <p:spPr>
            <a:xfrm>
              <a:off x="755576" y="1700808"/>
              <a:ext cx="1008112" cy="10801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>
              <a:extLst>
                <a:ext uri="{FF2B5EF4-FFF2-40B4-BE49-F238E27FC236}">
                  <a16:creationId xmlns="" xmlns:a16="http://schemas.microsoft.com/office/drawing/2014/main" id="{910E9445-F611-46BA-894D-A2B18A966D60}"/>
                </a:ext>
              </a:extLst>
            </p:cNvPr>
            <p:cNvSpPr/>
            <p:nvPr/>
          </p:nvSpPr>
          <p:spPr>
            <a:xfrm>
              <a:off x="1259632" y="1968665"/>
              <a:ext cx="310188" cy="3026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4" name="Блок-схема: узел 93">
            <a:extLst>
              <a:ext uri="{FF2B5EF4-FFF2-40B4-BE49-F238E27FC236}">
                <a16:creationId xmlns="" xmlns:a16="http://schemas.microsoft.com/office/drawing/2014/main" id="{FBD8D0A5-4EA9-4630-B848-A2C5D4CA20E2}"/>
              </a:ext>
            </a:extLst>
          </p:cNvPr>
          <p:cNvSpPr/>
          <p:nvPr/>
        </p:nvSpPr>
        <p:spPr>
          <a:xfrm>
            <a:off x="5964877" y="4270657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Блок-схема: узел 94">
            <a:extLst>
              <a:ext uri="{FF2B5EF4-FFF2-40B4-BE49-F238E27FC236}">
                <a16:creationId xmlns="" xmlns:a16="http://schemas.microsoft.com/office/drawing/2014/main" id="{DAFEA234-66A7-4528-BB07-8E62046F2B04}"/>
              </a:ext>
            </a:extLst>
          </p:cNvPr>
          <p:cNvSpPr/>
          <p:nvPr/>
        </p:nvSpPr>
        <p:spPr>
          <a:xfrm>
            <a:off x="6448270" y="4845089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Блок-схема: узел 95">
            <a:extLst>
              <a:ext uri="{FF2B5EF4-FFF2-40B4-BE49-F238E27FC236}">
                <a16:creationId xmlns="" xmlns:a16="http://schemas.microsoft.com/office/drawing/2014/main" id="{86D3DF88-A31D-4C85-B975-993FA0EA2F0F}"/>
              </a:ext>
            </a:extLst>
          </p:cNvPr>
          <p:cNvSpPr/>
          <p:nvPr/>
        </p:nvSpPr>
        <p:spPr>
          <a:xfrm>
            <a:off x="6183554" y="4728441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Блок-схема: узел 96">
            <a:extLst>
              <a:ext uri="{FF2B5EF4-FFF2-40B4-BE49-F238E27FC236}">
                <a16:creationId xmlns="" xmlns:a16="http://schemas.microsoft.com/office/drawing/2014/main" id="{81BB48FD-2F93-47C4-BC07-FA642CED27D2}"/>
              </a:ext>
            </a:extLst>
          </p:cNvPr>
          <p:cNvSpPr/>
          <p:nvPr/>
        </p:nvSpPr>
        <p:spPr>
          <a:xfrm>
            <a:off x="5848152" y="4250525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Блок-схема: узел 97">
            <a:extLst>
              <a:ext uri="{FF2B5EF4-FFF2-40B4-BE49-F238E27FC236}">
                <a16:creationId xmlns="" xmlns:a16="http://schemas.microsoft.com/office/drawing/2014/main" id="{64951FE0-F38A-468A-ACEA-4EFC30AA4D47}"/>
              </a:ext>
            </a:extLst>
          </p:cNvPr>
          <p:cNvSpPr/>
          <p:nvPr/>
        </p:nvSpPr>
        <p:spPr>
          <a:xfrm>
            <a:off x="6219850" y="4175834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Блок-схема: узел 98">
            <a:extLst>
              <a:ext uri="{FF2B5EF4-FFF2-40B4-BE49-F238E27FC236}">
                <a16:creationId xmlns="" xmlns:a16="http://schemas.microsoft.com/office/drawing/2014/main" id="{548ECBEA-2C1D-40FF-832B-C4EB423594B3}"/>
              </a:ext>
            </a:extLst>
          </p:cNvPr>
          <p:cNvSpPr/>
          <p:nvPr/>
        </p:nvSpPr>
        <p:spPr>
          <a:xfrm>
            <a:off x="6438677" y="403400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узел 99">
            <a:extLst>
              <a:ext uri="{FF2B5EF4-FFF2-40B4-BE49-F238E27FC236}">
                <a16:creationId xmlns="" xmlns:a16="http://schemas.microsoft.com/office/drawing/2014/main" id="{0DC17CF2-FFFA-49DE-96B8-7E8E22FEC22C}"/>
              </a:ext>
            </a:extLst>
          </p:cNvPr>
          <p:cNvSpPr/>
          <p:nvPr/>
        </p:nvSpPr>
        <p:spPr>
          <a:xfrm>
            <a:off x="5872974" y="473745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узел 100">
            <a:extLst>
              <a:ext uri="{FF2B5EF4-FFF2-40B4-BE49-F238E27FC236}">
                <a16:creationId xmlns="" xmlns:a16="http://schemas.microsoft.com/office/drawing/2014/main" id="{5D91EF2F-69AA-43A3-991B-CF3977268D42}"/>
              </a:ext>
            </a:extLst>
          </p:cNvPr>
          <p:cNvSpPr/>
          <p:nvPr/>
        </p:nvSpPr>
        <p:spPr>
          <a:xfrm>
            <a:off x="5881844" y="4240921"/>
            <a:ext cx="147077" cy="13524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Блок-схема: узел 101">
            <a:extLst>
              <a:ext uri="{FF2B5EF4-FFF2-40B4-BE49-F238E27FC236}">
                <a16:creationId xmlns="" xmlns:a16="http://schemas.microsoft.com/office/drawing/2014/main" id="{4E57DB35-38B4-4DCE-8FE2-9A31627058C4}"/>
              </a:ext>
            </a:extLst>
          </p:cNvPr>
          <p:cNvSpPr/>
          <p:nvPr/>
        </p:nvSpPr>
        <p:spPr>
          <a:xfrm>
            <a:off x="6129110" y="4234941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Блок-схема: узел 102">
            <a:extLst>
              <a:ext uri="{FF2B5EF4-FFF2-40B4-BE49-F238E27FC236}">
                <a16:creationId xmlns="" xmlns:a16="http://schemas.microsoft.com/office/drawing/2014/main" id="{88C0BDA7-1C2F-44C7-BCD3-432713192534}"/>
              </a:ext>
            </a:extLst>
          </p:cNvPr>
          <p:cNvSpPr/>
          <p:nvPr/>
        </p:nvSpPr>
        <p:spPr>
          <a:xfrm>
            <a:off x="6327647" y="4289422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Блок-схема: узел 103">
            <a:extLst>
              <a:ext uri="{FF2B5EF4-FFF2-40B4-BE49-F238E27FC236}">
                <a16:creationId xmlns="" xmlns:a16="http://schemas.microsoft.com/office/drawing/2014/main" id="{D7E1B9D1-AB8A-48E3-B249-25CEDEC50D7D}"/>
              </a:ext>
            </a:extLst>
          </p:cNvPr>
          <p:cNvSpPr/>
          <p:nvPr/>
        </p:nvSpPr>
        <p:spPr>
          <a:xfrm>
            <a:off x="6202230" y="4387341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Блок-схема: узел 104">
            <a:extLst>
              <a:ext uri="{FF2B5EF4-FFF2-40B4-BE49-F238E27FC236}">
                <a16:creationId xmlns="" xmlns:a16="http://schemas.microsoft.com/office/drawing/2014/main" id="{C26B604C-44A5-437E-A99F-B9AC13BB7D77}"/>
              </a:ext>
            </a:extLst>
          </p:cNvPr>
          <p:cNvSpPr/>
          <p:nvPr/>
        </p:nvSpPr>
        <p:spPr>
          <a:xfrm>
            <a:off x="6231519" y="4784254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Блок-схема: узел 105">
            <a:extLst>
              <a:ext uri="{FF2B5EF4-FFF2-40B4-BE49-F238E27FC236}">
                <a16:creationId xmlns="" xmlns:a16="http://schemas.microsoft.com/office/drawing/2014/main" id="{D4BE426A-2EF7-495E-A21A-EE6B534308A1}"/>
              </a:ext>
            </a:extLst>
          </p:cNvPr>
          <p:cNvSpPr/>
          <p:nvPr/>
        </p:nvSpPr>
        <p:spPr>
          <a:xfrm>
            <a:off x="6106917" y="423011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Блок-схема: узел 106">
            <a:extLst>
              <a:ext uri="{FF2B5EF4-FFF2-40B4-BE49-F238E27FC236}">
                <a16:creationId xmlns="" xmlns:a16="http://schemas.microsoft.com/office/drawing/2014/main" id="{CA54CAF8-28CD-46A5-A3C1-F23C5C7E5BAA}"/>
              </a:ext>
            </a:extLst>
          </p:cNvPr>
          <p:cNvSpPr/>
          <p:nvPr/>
        </p:nvSpPr>
        <p:spPr>
          <a:xfrm>
            <a:off x="5961870" y="4829644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Блок-схема: узел 107">
            <a:extLst>
              <a:ext uri="{FF2B5EF4-FFF2-40B4-BE49-F238E27FC236}">
                <a16:creationId xmlns="" xmlns:a16="http://schemas.microsoft.com/office/drawing/2014/main" id="{9481336F-C8F5-446B-9E96-0E588FCF0638}"/>
              </a:ext>
            </a:extLst>
          </p:cNvPr>
          <p:cNvSpPr/>
          <p:nvPr/>
        </p:nvSpPr>
        <p:spPr>
          <a:xfrm>
            <a:off x="6173096" y="446517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Блок-схема: узел 108">
            <a:extLst>
              <a:ext uri="{FF2B5EF4-FFF2-40B4-BE49-F238E27FC236}">
                <a16:creationId xmlns="" xmlns:a16="http://schemas.microsoft.com/office/drawing/2014/main" id="{2920452A-C59A-4986-9850-A464EFDBDF31}"/>
              </a:ext>
            </a:extLst>
          </p:cNvPr>
          <p:cNvSpPr/>
          <p:nvPr/>
        </p:nvSpPr>
        <p:spPr>
          <a:xfrm>
            <a:off x="6315912" y="4437302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Блок-схема: узел 109">
            <a:extLst>
              <a:ext uri="{FF2B5EF4-FFF2-40B4-BE49-F238E27FC236}">
                <a16:creationId xmlns="" xmlns:a16="http://schemas.microsoft.com/office/drawing/2014/main" id="{15B39645-3D88-4EC4-B443-1F13743B4173}"/>
              </a:ext>
            </a:extLst>
          </p:cNvPr>
          <p:cNvSpPr/>
          <p:nvPr/>
        </p:nvSpPr>
        <p:spPr>
          <a:xfrm>
            <a:off x="6264337" y="4995315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Блок-схема: узел 110">
            <a:extLst>
              <a:ext uri="{FF2B5EF4-FFF2-40B4-BE49-F238E27FC236}">
                <a16:creationId xmlns="" xmlns:a16="http://schemas.microsoft.com/office/drawing/2014/main" id="{D5B7F23E-0C06-4FB3-BD5F-FEBDF1398EAB}"/>
              </a:ext>
            </a:extLst>
          </p:cNvPr>
          <p:cNvSpPr/>
          <p:nvPr/>
        </p:nvSpPr>
        <p:spPr>
          <a:xfrm>
            <a:off x="6180682" y="4511477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Блок-схема: узел 111">
            <a:extLst>
              <a:ext uri="{FF2B5EF4-FFF2-40B4-BE49-F238E27FC236}">
                <a16:creationId xmlns="" xmlns:a16="http://schemas.microsoft.com/office/drawing/2014/main" id="{AFEB11D0-2D33-4F50-85EC-995F6A3BFF7B}"/>
              </a:ext>
            </a:extLst>
          </p:cNvPr>
          <p:cNvSpPr/>
          <p:nvPr/>
        </p:nvSpPr>
        <p:spPr>
          <a:xfrm>
            <a:off x="6428739" y="427790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Блок-схема: узел 112">
            <a:extLst>
              <a:ext uri="{FF2B5EF4-FFF2-40B4-BE49-F238E27FC236}">
                <a16:creationId xmlns="" xmlns:a16="http://schemas.microsoft.com/office/drawing/2014/main" id="{20835BB0-BD62-4444-9B97-4062FB08BCD7}"/>
              </a:ext>
            </a:extLst>
          </p:cNvPr>
          <p:cNvSpPr/>
          <p:nvPr/>
        </p:nvSpPr>
        <p:spPr>
          <a:xfrm>
            <a:off x="5911533" y="4515445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Блок-схема: узел 113">
            <a:extLst>
              <a:ext uri="{FF2B5EF4-FFF2-40B4-BE49-F238E27FC236}">
                <a16:creationId xmlns="" xmlns:a16="http://schemas.microsoft.com/office/drawing/2014/main" id="{77A38A15-747B-41A1-98BD-AA6B4E9F90FF}"/>
              </a:ext>
            </a:extLst>
          </p:cNvPr>
          <p:cNvSpPr/>
          <p:nvPr/>
        </p:nvSpPr>
        <p:spPr>
          <a:xfrm>
            <a:off x="6052693" y="4552305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Блок-схема: узел 114">
            <a:extLst>
              <a:ext uri="{FF2B5EF4-FFF2-40B4-BE49-F238E27FC236}">
                <a16:creationId xmlns="" xmlns:a16="http://schemas.microsoft.com/office/drawing/2014/main" id="{2B4D80EE-8B95-4FB1-B8E2-03FF16AC4E6B}"/>
              </a:ext>
            </a:extLst>
          </p:cNvPr>
          <p:cNvSpPr/>
          <p:nvPr/>
        </p:nvSpPr>
        <p:spPr>
          <a:xfrm>
            <a:off x="6013522" y="4395967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Блок-схема: узел 115">
            <a:extLst>
              <a:ext uri="{FF2B5EF4-FFF2-40B4-BE49-F238E27FC236}">
                <a16:creationId xmlns="" xmlns:a16="http://schemas.microsoft.com/office/drawing/2014/main" id="{0E61ED84-5C79-4AB5-B86E-038B62103393}"/>
              </a:ext>
            </a:extLst>
          </p:cNvPr>
          <p:cNvSpPr/>
          <p:nvPr/>
        </p:nvSpPr>
        <p:spPr>
          <a:xfrm>
            <a:off x="6031276" y="469859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Блок-схема: узел 116">
            <a:extLst>
              <a:ext uri="{FF2B5EF4-FFF2-40B4-BE49-F238E27FC236}">
                <a16:creationId xmlns="" xmlns:a16="http://schemas.microsoft.com/office/drawing/2014/main" id="{CE4FD8AD-2AE3-4D61-9B1B-33ACB872FA73}"/>
              </a:ext>
            </a:extLst>
          </p:cNvPr>
          <p:cNvSpPr/>
          <p:nvPr/>
        </p:nvSpPr>
        <p:spPr>
          <a:xfrm>
            <a:off x="6040679" y="4981114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Блок-схема: узел 117">
            <a:extLst>
              <a:ext uri="{FF2B5EF4-FFF2-40B4-BE49-F238E27FC236}">
                <a16:creationId xmlns="" xmlns:a16="http://schemas.microsoft.com/office/drawing/2014/main" id="{71F664AD-E74A-411F-9CF7-4282DB731C83}"/>
              </a:ext>
            </a:extLst>
          </p:cNvPr>
          <p:cNvSpPr/>
          <p:nvPr/>
        </p:nvSpPr>
        <p:spPr>
          <a:xfrm>
            <a:off x="6468350" y="4607809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Блок-схема: узел 118">
            <a:extLst>
              <a:ext uri="{FF2B5EF4-FFF2-40B4-BE49-F238E27FC236}">
                <a16:creationId xmlns="" xmlns:a16="http://schemas.microsoft.com/office/drawing/2014/main" id="{1779BA6C-89DC-4F73-B21C-F7BCE22F6A12}"/>
              </a:ext>
            </a:extLst>
          </p:cNvPr>
          <p:cNvSpPr/>
          <p:nvPr/>
        </p:nvSpPr>
        <p:spPr>
          <a:xfrm>
            <a:off x="6406040" y="4460627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Блок-схема: узел 119">
            <a:extLst>
              <a:ext uri="{FF2B5EF4-FFF2-40B4-BE49-F238E27FC236}">
                <a16:creationId xmlns="" xmlns:a16="http://schemas.microsoft.com/office/drawing/2014/main" id="{F57502F6-BD1E-49C8-A667-9602101B73AD}"/>
              </a:ext>
            </a:extLst>
          </p:cNvPr>
          <p:cNvSpPr/>
          <p:nvPr/>
        </p:nvSpPr>
        <p:spPr>
          <a:xfrm>
            <a:off x="6361346" y="4659301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Блок-схема: узел 120">
            <a:extLst>
              <a:ext uri="{FF2B5EF4-FFF2-40B4-BE49-F238E27FC236}">
                <a16:creationId xmlns="" xmlns:a16="http://schemas.microsoft.com/office/drawing/2014/main" id="{29C01556-4DA1-4DA8-A80D-1B985D4FFD82}"/>
              </a:ext>
            </a:extLst>
          </p:cNvPr>
          <p:cNvSpPr/>
          <p:nvPr/>
        </p:nvSpPr>
        <p:spPr>
          <a:xfrm>
            <a:off x="6098401" y="4876515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Блок-схема: узел 121">
            <a:extLst>
              <a:ext uri="{FF2B5EF4-FFF2-40B4-BE49-F238E27FC236}">
                <a16:creationId xmlns="" xmlns:a16="http://schemas.microsoft.com/office/drawing/2014/main" id="{193605E9-3EB0-4A1B-B888-88A0BC898964}"/>
              </a:ext>
            </a:extLst>
          </p:cNvPr>
          <p:cNvSpPr/>
          <p:nvPr/>
        </p:nvSpPr>
        <p:spPr>
          <a:xfrm>
            <a:off x="5789113" y="4759087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Блок-схема: узел 122">
            <a:extLst>
              <a:ext uri="{FF2B5EF4-FFF2-40B4-BE49-F238E27FC236}">
                <a16:creationId xmlns="" xmlns:a16="http://schemas.microsoft.com/office/drawing/2014/main" id="{734B915A-4AA5-403A-9D02-46F4210FB6DE}"/>
              </a:ext>
            </a:extLst>
          </p:cNvPr>
          <p:cNvSpPr/>
          <p:nvPr/>
        </p:nvSpPr>
        <p:spPr>
          <a:xfrm>
            <a:off x="5694048" y="4429999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Блок-схема: узел 123">
            <a:extLst>
              <a:ext uri="{FF2B5EF4-FFF2-40B4-BE49-F238E27FC236}">
                <a16:creationId xmlns="" xmlns:a16="http://schemas.microsoft.com/office/drawing/2014/main" id="{3C372087-EFE1-48CC-95DB-CA9AFDD87B3E}"/>
              </a:ext>
            </a:extLst>
          </p:cNvPr>
          <p:cNvSpPr/>
          <p:nvPr/>
        </p:nvSpPr>
        <p:spPr>
          <a:xfrm>
            <a:off x="5959302" y="4961627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Блок-схема: узел 124">
            <a:extLst>
              <a:ext uri="{FF2B5EF4-FFF2-40B4-BE49-F238E27FC236}">
                <a16:creationId xmlns="" xmlns:a16="http://schemas.microsoft.com/office/drawing/2014/main" id="{24F5FF4A-3C7A-4D21-9886-CE089FE2E1DB}"/>
              </a:ext>
            </a:extLst>
          </p:cNvPr>
          <p:cNvSpPr/>
          <p:nvPr/>
        </p:nvSpPr>
        <p:spPr>
          <a:xfrm>
            <a:off x="6294395" y="4776301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Блок-схема: узел 125">
            <a:extLst>
              <a:ext uri="{FF2B5EF4-FFF2-40B4-BE49-F238E27FC236}">
                <a16:creationId xmlns="" xmlns:a16="http://schemas.microsoft.com/office/drawing/2014/main" id="{4C641CCB-7935-493A-B353-7FFDF9369CFA}"/>
              </a:ext>
            </a:extLst>
          </p:cNvPr>
          <p:cNvSpPr/>
          <p:nvPr/>
        </p:nvSpPr>
        <p:spPr>
          <a:xfrm>
            <a:off x="5869898" y="4711836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Блок-схема: узел 126">
            <a:extLst>
              <a:ext uri="{FF2B5EF4-FFF2-40B4-BE49-F238E27FC236}">
                <a16:creationId xmlns="" xmlns:a16="http://schemas.microsoft.com/office/drawing/2014/main" id="{F63B6EA9-172C-4C8C-85BE-B534AB0CDB8B}"/>
              </a:ext>
            </a:extLst>
          </p:cNvPr>
          <p:cNvSpPr/>
          <p:nvPr/>
        </p:nvSpPr>
        <p:spPr>
          <a:xfrm>
            <a:off x="5893284" y="4927579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Блок-схема: узел 127">
            <a:extLst>
              <a:ext uri="{FF2B5EF4-FFF2-40B4-BE49-F238E27FC236}">
                <a16:creationId xmlns="" xmlns:a16="http://schemas.microsoft.com/office/drawing/2014/main" id="{539A46CA-B13D-46AA-BB3A-2EBE804B3E37}"/>
              </a:ext>
            </a:extLst>
          </p:cNvPr>
          <p:cNvSpPr/>
          <p:nvPr/>
        </p:nvSpPr>
        <p:spPr>
          <a:xfrm>
            <a:off x="5899333" y="468915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Блок-схема: узел 128">
            <a:extLst>
              <a:ext uri="{FF2B5EF4-FFF2-40B4-BE49-F238E27FC236}">
                <a16:creationId xmlns="" xmlns:a16="http://schemas.microsoft.com/office/drawing/2014/main" id="{96887478-353B-468E-8BEE-48A680483BE3}"/>
              </a:ext>
            </a:extLst>
          </p:cNvPr>
          <p:cNvSpPr/>
          <p:nvPr/>
        </p:nvSpPr>
        <p:spPr>
          <a:xfrm>
            <a:off x="5678399" y="4641825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Блок-схема: узел 129">
            <a:extLst>
              <a:ext uri="{FF2B5EF4-FFF2-40B4-BE49-F238E27FC236}">
                <a16:creationId xmlns="" xmlns:a16="http://schemas.microsoft.com/office/drawing/2014/main" id="{5415B214-3DE5-48C5-BCC9-06F12DF0B35C}"/>
              </a:ext>
            </a:extLst>
          </p:cNvPr>
          <p:cNvSpPr/>
          <p:nvPr/>
        </p:nvSpPr>
        <p:spPr>
          <a:xfrm>
            <a:off x="5918481" y="4168714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Блок-схема: узел 130">
            <a:extLst>
              <a:ext uri="{FF2B5EF4-FFF2-40B4-BE49-F238E27FC236}">
                <a16:creationId xmlns="" xmlns:a16="http://schemas.microsoft.com/office/drawing/2014/main" id="{84F3A4A4-F118-4439-8990-79AB0F9DCC96}"/>
              </a:ext>
            </a:extLst>
          </p:cNvPr>
          <p:cNvSpPr/>
          <p:nvPr/>
        </p:nvSpPr>
        <p:spPr>
          <a:xfrm>
            <a:off x="5760761" y="457753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Блок-схема: узел 131">
            <a:extLst>
              <a:ext uri="{FF2B5EF4-FFF2-40B4-BE49-F238E27FC236}">
                <a16:creationId xmlns="" xmlns:a16="http://schemas.microsoft.com/office/drawing/2014/main" id="{7B787DA9-086C-4038-B713-13A2C66484FB}"/>
              </a:ext>
            </a:extLst>
          </p:cNvPr>
          <p:cNvSpPr/>
          <p:nvPr/>
        </p:nvSpPr>
        <p:spPr>
          <a:xfrm>
            <a:off x="6039023" y="4134774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Блок-схема: узел 132">
            <a:extLst>
              <a:ext uri="{FF2B5EF4-FFF2-40B4-BE49-F238E27FC236}">
                <a16:creationId xmlns="" xmlns:a16="http://schemas.microsoft.com/office/drawing/2014/main" id="{1A46C327-7FF5-4A8F-899E-92DC878AFEAF}"/>
              </a:ext>
            </a:extLst>
          </p:cNvPr>
          <p:cNvSpPr/>
          <p:nvPr/>
        </p:nvSpPr>
        <p:spPr>
          <a:xfrm>
            <a:off x="5753404" y="434616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Блок-схема: узел 133">
            <a:extLst>
              <a:ext uri="{FF2B5EF4-FFF2-40B4-BE49-F238E27FC236}">
                <a16:creationId xmlns="" xmlns:a16="http://schemas.microsoft.com/office/drawing/2014/main" id="{85F205EC-C285-4264-BF49-1A42DDCC24EB}"/>
              </a:ext>
            </a:extLst>
          </p:cNvPr>
          <p:cNvSpPr/>
          <p:nvPr/>
        </p:nvSpPr>
        <p:spPr>
          <a:xfrm>
            <a:off x="6023516" y="4266941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Блок-схема: узел 135">
            <a:extLst>
              <a:ext uri="{FF2B5EF4-FFF2-40B4-BE49-F238E27FC236}">
                <a16:creationId xmlns="" xmlns:a16="http://schemas.microsoft.com/office/drawing/2014/main" id="{4AE1C49B-CA87-41B7-A2AA-EFF993C65FB7}"/>
              </a:ext>
            </a:extLst>
          </p:cNvPr>
          <p:cNvSpPr/>
          <p:nvPr/>
        </p:nvSpPr>
        <p:spPr>
          <a:xfrm>
            <a:off x="5872362" y="4398015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Блок-схема: узел 136">
            <a:extLst>
              <a:ext uri="{FF2B5EF4-FFF2-40B4-BE49-F238E27FC236}">
                <a16:creationId xmlns="" xmlns:a16="http://schemas.microsoft.com/office/drawing/2014/main" id="{E30882EA-1A2E-498F-9778-2233E3986CD6}"/>
              </a:ext>
            </a:extLst>
          </p:cNvPr>
          <p:cNvSpPr/>
          <p:nvPr/>
        </p:nvSpPr>
        <p:spPr>
          <a:xfrm>
            <a:off x="5726190" y="4292377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Блок-схема: узел 137">
            <a:extLst>
              <a:ext uri="{FF2B5EF4-FFF2-40B4-BE49-F238E27FC236}">
                <a16:creationId xmlns="" xmlns:a16="http://schemas.microsoft.com/office/drawing/2014/main" id="{B2547E66-12A8-44A9-94E7-8D8520F55400}"/>
              </a:ext>
            </a:extLst>
          </p:cNvPr>
          <p:cNvSpPr/>
          <p:nvPr/>
        </p:nvSpPr>
        <p:spPr>
          <a:xfrm>
            <a:off x="5573745" y="227911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Блок-схема: узел 138">
            <a:extLst>
              <a:ext uri="{FF2B5EF4-FFF2-40B4-BE49-F238E27FC236}">
                <a16:creationId xmlns="" xmlns:a16="http://schemas.microsoft.com/office/drawing/2014/main" id="{694F332B-2874-4AF4-A52F-61C859766FCF}"/>
              </a:ext>
            </a:extLst>
          </p:cNvPr>
          <p:cNvSpPr/>
          <p:nvPr/>
        </p:nvSpPr>
        <p:spPr>
          <a:xfrm>
            <a:off x="5814856" y="4465626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Блок-схема: узел 139">
            <a:extLst>
              <a:ext uri="{FF2B5EF4-FFF2-40B4-BE49-F238E27FC236}">
                <a16:creationId xmlns="" xmlns:a16="http://schemas.microsoft.com/office/drawing/2014/main" id="{CDCDF608-CD34-40E8-B2AE-22E80658B6D9}"/>
              </a:ext>
            </a:extLst>
          </p:cNvPr>
          <p:cNvSpPr/>
          <p:nvPr/>
        </p:nvSpPr>
        <p:spPr>
          <a:xfrm>
            <a:off x="5764172" y="438861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1" name="Группа 140">
            <a:extLst>
              <a:ext uri="{FF2B5EF4-FFF2-40B4-BE49-F238E27FC236}">
                <a16:creationId xmlns="" xmlns:a16="http://schemas.microsoft.com/office/drawing/2014/main" id="{26310C6B-7C7F-4A14-9454-341076BCAB26}"/>
              </a:ext>
            </a:extLst>
          </p:cNvPr>
          <p:cNvGrpSpPr/>
          <p:nvPr/>
        </p:nvGrpSpPr>
        <p:grpSpPr>
          <a:xfrm>
            <a:off x="1077128" y="1713704"/>
            <a:ext cx="1008112" cy="1080120"/>
            <a:chOff x="755576" y="1700808"/>
            <a:chExt cx="1008112" cy="1080120"/>
          </a:xfrm>
        </p:grpSpPr>
        <p:sp>
          <p:nvSpPr>
            <p:cNvPr id="142" name="Овал 141">
              <a:extLst>
                <a:ext uri="{FF2B5EF4-FFF2-40B4-BE49-F238E27FC236}">
                  <a16:creationId xmlns="" xmlns:a16="http://schemas.microsoft.com/office/drawing/2014/main" id="{76962133-4CA8-479A-90D5-64A6A3C6B782}"/>
                </a:ext>
              </a:extLst>
            </p:cNvPr>
            <p:cNvSpPr/>
            <p:nvPr/>
          </p:nvSpPr>
          <p:spPr>
            <a:xfrm>
              <a:off x="755576" y="1700808"/>
              <a:ext cx="1008112" cy="10801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3" name="Овал 142">
              <a:extLst>
                <a:ext uri="{FF2B5EF4-FFF2-40B4-BE49-F238E27FC236}">
                  <a16:creationId xmlns="" xmlns:a16="http://schemas.microsoft.com/office/drawing/2014/main" id="{7B8E5F1D-BBD7-40A0-9A41-0BA4E43D561B}"/>
                </a:ext>
              </a:extLst>
            </p:cNvPr>
            <p:cNvSpPr/>
            <p:nvPr/>
          </p:nvSpPr>
          <p:spPr>
            <a:xfrm>
              <a:off x="1259632" y="1968665"/>
              <a:ext cx="310188" cy="3026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4" name="Блок-схема: узел 143">
            <a:extLst>
              <a:ext uri="{FF2B5EF4-FFF2-40B4-BE49-F238E27FC236}">
                <a16:creationId xmlns="" xmlns:a16="http://schemas.microsoft.com/office/drawing/2014/main" id="{823C0F8F-B641-4BEA-AEBF-BB79C0A7377D}"/>
              </a:ext>
            </a:extLst>
          </p:cNvPr>
          <p:cNvSpPr/>
          <p:nvPr/>
        </p:nvSpPr>
        <p:spPr>
          <a:xfrm>
            <a:off x="1222582" y="2190629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Блок-схема: узел 144">
            <a:extLst>
              <a:ext uri="{FF2B5EF4-FFF2-40B4-BE49-F238E27FC236}">
                <a16:creationId xmlns="" xmlns:a16="http://schemas.microsoft.com/office/drawing/2014/main" id="{0D881C22-A770-4792-9A41-C0700D48265C}"/>
              </a:ext>
            </a:extLst>
          </p:cNvPr>
          <p:cNvSpPr/>
          <p:nvPr/>
        </p:nvSpPr>
        <p:spPr>
          <a:xfrm>
            <a:off x="1402816" y="239430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Блок-схема: узел 145">
            <a:extLst>
              <a:ext uri="{FF2B5EF4-FFF2-40B4-BE49-F238E27FC236}">
                <a16:creationId xmlns="" xmlns:a16="http://schemas.microsoft.com/office/drawing/2014/main" id="{D5798952-169C-44EB-A893-3AE51FB91A54}"/>
              </a:ext>
            </a:extLst>
          </p:cNvPr>
          <p:cNvSpPr/>
          <p:nvPr/>
        </p:nvSpPr>
        <p:spPr>
          <a:xfrm>
            <a:off x="2218929" y="3890406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Блок-схема: узел 146">
            <a:extLst>
              <a:ext uri="{FF2B5EF4-FFF2-40B4-BE49-F238E27FC236}">
                <a16:creationId xmlns="" xmlns:a16="http://schemas.microsoft.com/office/drawing/2014/main" id="{CCEC9F73-A9F2-4F3D-970A-4DF8528B52CA}"/>
              </a:ext>
            </a:extLst>
          </p:cNvPr>
          <p:cNvSpPr/>
          <p:nvPr/>
        </p:nvSpPr>
        <p:spPr>
          <a:xfrm>
            <a:off x="1535174" y="143520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Блок-схема: узел 147">
            <a:extLst>
              <a:ext uri="{FF2B5EF4-FFF2-40B4-BE49-F238E27FC236}">
                <a16:creationId xmlns="" xmlns:a16="http://schemas.microsoft.com/office/drawing/2014/main" id="{B35CF9C1-5AA1-449C-B300-2DDE1453D2E9}"/>
              </a:ext>
            </a:extLst>
          </p:cNvPr>
          <p:cNvSpPr/>
          <p:nvPr/>
        </p:nvSpPr>
        <p:spPr>
          <a:xfrm>
            <a:off x="1766657" y="170640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Блок-схема: узел 148">
            <a:extLst>
              <a:ext uri="{FF2B5EF4-FFF2-40B4-BE49-F238E27FC236}">
                <a16:creationId xmlns="" xmlns:a16="http://schemas.microsoft.com/office/drawing/2014/main" id="{FA726E6B-2482-48B8-B39B-F1A098E53313}"/>
              </a:ext>
            </a:extLst>
          </p:cNvPr>
          <p:cNvSpPr/>
          <p:nvPr/>
        </p:nvSpPr>
        <p:spPr>
          <a:xfrm>
            <a:off x="1511796" y="175601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Блок-схема: узел 149">
            <a:extLst>
              <a:ext uri="{FF2B5EF4-FFF2-40B4-BE49-F238E27FC236}">
                <a16:creationId xmlns="" xmlns:a16="http://schemas.microsoft.com/office/drawing/2014/main" id="{F9713838-375D-4E52-B520-DC4F242FA2BD}"/>
              </a:ext>
            </a:extLst>
          </p:cNvPr>
          <p:cNvSpPr/>
          <p:nvPr/>
        </p:nvSpPr>
        <p:spPr>
          <a:xfrm>
            <a:off x="2844269" y="4374217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1" name="Группа 150">
            <a:extLst>
              <a:ext uri="{FF2B5EF4-FFF2-40B4-BE49-F238E27FC236}">
                <a16:creationId xmlns="" xmlns:a16="http://schemas.microsoft.com/office/drawing/2014/main" id="{4098AED9-AB57-4225-A204-8F143C27C8ED}"/>
              </a:ext>
            </a:extLst>
          </p:cNvPr>
          <p:cNvGrpSpPr/>
          <p:nvPr/>
        </p:nvGrpSpPr>
        <p:grpSpPr>
          <a:xfrm>
            <a:off x="1629254" y="4106271"/>
            <a:ext cx="1008112" cy="1080120"/>
            <a:chOff x="755576" y="1700808"/>
            <a:chExt cx="1008112" cy="1080120"/>
          </a:xfrm>
        </p:grpSpPr>
        <p:sp>
          <p:nvSpPr>
            <p:cNvPr id="152" name="Овал 151">
              <a:extLst>
                <a:ext uri="{FF2B5EF4-FFF2-40B4-BE49-F238E27FC236}">
                  <a16:creationId xmlns="" xmlns:a16="http://schemas.microsoft.com/office/drawing/2014/main" id="{431FA965-7F4C-406F-A65F-8051CB135698}"/>
                </a:ext>
              </a:extLst>
            </p:cNvPr>
            <p:cNvSpPr/>
            <p:nvPr/>
          </p:nvSpPr>
          <p:spPr>
            <a:xfrm>
              <a:off x="755576" y="1700808"/>
              <a:ext cx="1008112" cy="10801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3" name="Овал 152">
              <a:extLst>
                <a:ext uri="{FF2B5EF4-FFF2-40B4-BE49-F238E27FC236}">
                  <a16:creationId xmlns="" xmlns:a16="http://schemas.microsoft.com/office/drawing/2014/main" id="{CEEF5FC5-B12A-48D0-BAB6-3F249BAD7D71}"/>
                </a:ext>
              </a:extLst>
            </p:cNvPr>
            <p:cNvSpPr/>
            <p:nvPr/>
          </p:nvSpPr>
          <p:spPr>
            <a:xfrm>
              <a:off x="1259632" y="1968665"/>
              <a:ext cx="310188" cy="3026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4" name="Блок-схема: узел 153">
            <a:extLst>
              <a:ext uri="{FF2B5EF4-FFF2-40B4-BE49-F238E27FC236}">
                <a16:creationId xmlns="" xmlns:a16="http://schemas.microsoft.com/office/drawing/2014/main" id="{21414C52-6083-4332-AB3F-B325A7494C98}"/>
              </a:ext>
            </a:extLst>
          </p:cNvPr>
          <p:cNvSpPr/>
          <p:nvPr/>
        </p:nvSpPr>
        <p:spPr>
          <a:xfrm>
            <a:off x="1825492" y="4200401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Блок-схема: узел 154">
            <a:extLst>
              <a:ext uri="{FF2B5EF4-FFF2-40B4-BE49-F238E27FC236}">
                <a16:creationId xmlns="" xmlns:a16="http://schemas.microsoft.com/office/drawing/2014/main" id="{656DE12A-4A17-4B16-BC66-A29B31FF8F37}"/>
              </a:ext>
            </a:extLst>
          </p:cNvPr>
          <p:cNvSpPr/>
          <p:nvPr/>
        </p:nvSpPr>
        <p:spPr>
          <a:xfrm>
            <a:off x="1911700" y="4845089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Блок-схема: узел 155">
            <a:extLst>
              <a:ext uri="{FF2B5EF4-FFF2-40B4-BE49-F238E27FC236}">
                <a16:creationId xmlns="" xmlns:a16="http://schemas.microsoft.com/office/drawing/2014/main" id="{5840842C-D60C-4ED2-B547-C7DAE9F462BF}"/>
              </a:ext>
            </a:extLst>
          </p:cNvPr>
          <p:cNvSpPr/>
          <p:nvPr/>
        </p:nvSpPr>
        <p:spPr>
          <a:xfrm>
            <a:off x="2241304" y="3662535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7" name="Блок-схема: узел 156">
            <a:extLst>
              <a:ext uri="{FF2B5EF4-FFF2-40B4-BE49-F238E27FC236}">
                <a16:creationId xmlns="" xmlns:a16="http://schemas.microsoft.com/office/drawing/2014/main" id="{BCA1B201-460A-4743-B5F5-095A9FC4759D}"/>
              </a:ext>
            </a:extLst>
          </p:cNvPr>
          <p:cNvSpPr/>
          <p:nvPr/>
        </p:nvSpPr>
        <p:spPr>
          <a:xfrm>
            <a:off x="2756331" y="388385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Блок-схема: узел 157">
            <a:extLst>
              <a:ext uri="{FF2B5EF4-FFF2-40B4-BE49-F238E27FC236}">
                <a16:creationId xmlns="" xmlns:a16="http://schemas.microsoft.com/office/drawing/2014/main" id="{59B4AB8D-A438-46DD-9CDD-A5D28FE8CF51}"/>
              </a:ext>
            </a:extLst>
          </p:cNvPr>
          <p:cNvSpPr/>
          <p:nvPr/>
        </p:nvSpPr>
        <p:spPr>
          <a:xfrm>
            <a:off x="1693805" y="367725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9" name="Блок-схема: узел 158">
            <a:extLst>
              <a:ext uri="{FF2B5EF4-FFF2-40B4-BE49-F238E27FC236}">
                <a16:creationId xmlns="" xmlns:a16="http://schemas.microsoft.com/office/drawing/2014/main" id="{ECC2BBA0-41C5-4DE5-99F1-DD398A07180B}"/>
              </a:ext>
            </a:extLst>
          </p:cNvPr>
          <p:cNvSpPr/>
          <p:nvPr/>
        </p:nvSpPr>
        <p:spPr>
          <a:xfrm>
            <a:off x="2108946" y="471735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Блок-схема: узел 159">
            <a:extLst>
              <a:ext uri="{FF2B5EF4-FFF2-40B4-BE49-F238E27FC236}">
                <a16:creationId xmlns="" xmlns:a16="http://schemas.microsoft.com/office/drawing/2014/main" id="{4E7010D0-D41D-41A7-8F63-F0842B327CC0}"/>
              </a:ext>
            </a:extLst>
          </p:cNvPr>
          <p:cNvSpPr/>
          <p:nvPr/>
        </p:nvSpPr>
        <p:spPr>
          <a:xfrm>
            <a:off x="2387073" y="382851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1" name="Блок-схема: узел 160">
            <a:extLst>
              <a:ext uri="{FF2B5EF4-FFF2-40B4-BE49-F238E27FC236}">
                <a16:creationId xmlns="" xmlns:a16="http://schemas.microsoft.com/office/drawing/2014/main" id="{D088E7A5-6908-4F92-B631-E3FEF58AFBB8}"/>
              </a:ext>
            </a:extLst>
          </p:cNvPr>
          <p:cNvSpPr/>
          <p:nvPr/>
        </p:nvSpPr>
        <p:spPr>
          <a:xfrm>
            <a:off x="2791627" y="4130215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Блок-схема: узел 161">
            <a:extLst>
              <a:ext uri="{FF2B5EF4-FFF2-40B4-BE49-F238E27FC236}">
                <a16:creationId xmlns="" xmlns:a16="http://schemas.microsoft.com/office/drawing/2014/main" id="{B8F648F6-25BC-48BC-9436-17952A62FD6D}"/>
              </a:ext>
            </a:extLst>
          </p:cNvPr>
          <p:cNvSpPr/>
          <p:nvPr/>
        </p:nvSpPr>
        <p:spPr>
          <a:xfrm>
            <a:off x="2298560" y="4712439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Блок-схема: узел 162">
            <a:extLst>
              <a:ext uri="{FF2B5EF4-FFF2-40B4-BE49-F238E27FC236}">
                <a16:creationId xmlns="" xmlns:a16="http://schemas.microsoft.com/office/drawing/2014/main" id="{8435A334-0CEF-4AE2-88CC-535CFA9D126D}"/>
              </a:ext>
            </a:extLst>
          </p:cNvPr>
          <p:cNvSpPr/>
          <p:nvPr/>
        </p:nvSpPr>
        <p:spPr>
          <a:xfrm>
            <a:off x="2645919" y="384751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Блок-схема: узел 163">
            <a:extLst>
              <a:ext uri="{FF2B5EF4-FFF2-40B4-BE49-F238E27FC236}">
                <a16:creationId xmlns="" xmlns:a16="http://schemas.microsoft.com/office/drawing/2014/main" id="{ED2AD9BA-7C7A-49D3-AD06-2DEFBDAE411A}"/>
              </a:ext>
            </a:extLst>
          </p:cNvPr>
          <p:cNvSpPr/>
          <p:nvPr/>
        </p:nvSpPr>
        <p:spPr>
          <a:xfrm>
            <a:off x="2617279" y="444213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Блок-схема: узел 164">
            <a:extLst>
              <a:ext uri="{FF2B5EF4-FFF2-40B4-BE49-F238E27FC236}">
                <a16:creationId xmlns="" xmlns:a16="http://schemas.microsoft.com/office/drawing/2014/main" id="{0DD31C3C-33B0-4E70-B91C-8EDB1C7EC81F}"/>
              </a:ext>
            </a:extLst>
          </p:cNvPr>
          <p:cNvSpPr/>
          <p:nvPr/>
        </p:nvSpPr>
        <p:spPr>
          <a:xfrm>
            <a:off x="2574772" y="4179911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Блок-схема: узел 165">
            <a:extLst>
              <a:ext uri="{FF2B5EF4-FFF2-40B4-BE49-F238E27FC236}">
                <a16:creationId xmlns="" xmlns:a16="http://schemas.microsoft.com/office/drawing/2014/main" id="{9AE0EA29-0404-4DB8-A67F-684F59D633FE}"/>
              </a:ext>
            </a:extLst>
          </p:cNvPr>
          <p:cNvSpPr/>
          <p:nvPr/>
        </p:nvSpPr>
        <p:spPr>
          <a:xfrm>
            <a:off x="2383337" y="4054949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Блок-схема: узел 166">
            <a:extLst>
              <a:ext uri="{FF2B5EF4-FFF2-40B4-BE49-F238E27FC236}">
                <a16:creationId xmlns="" xmlns:a16="http://schemas.microsoft.com/office/drawing/2014/main" id="{0EF94FAC-2192-49DB-A810-4CB913C22F29}"/>
              </a:ext>
            </a:extLst>
          </p:cNvPr>
          <p:cNvSpPr/>
          <p:nvPr/>
        </p:nvSpPr>
        <p:spPr>
          <a:xfrm>
            <a:off x="1517896" y="4035222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Блок-схема: узел 167">
            <a:extLst>
              <a:ext uri="{FF2B5EF4-FFF2-40B4-BE49-F238E27FC236}">
                <a16:creationId xmlns="" xmlns:a16="http://schemas.microsoft.com/office/drawing/2014/main" id="{12107C98-45DB-446A-84CF-9E654EEC895A}"/>
              </a:ext>
            </a:extLst>
          </p:cNvPr>
          <p:cNvSpPr/>
          <p:nvPr/>
        </p:nvSpPr>
        <p:spPr>
          <a:xfrm>
            <a:off x="1357887" y="4230715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Блок-схема: узел 168">
            <a:extLst>
              <a:ext uri="{FF2B5EF4-FFF2-40B4-BE49-F238E27FC236}">
                <a16:creationId xmlns="" xmlns:a16="http://schemas.microsoft.com/office/drawing/2014/main" id="{C124EAE6-09B7-40F3-BC9D-BAC06E28DE63}"/>
              </a:ext>
            </a:extLst>
          </p:cNvPr>
          <p:cNvSpPr/>
          <p:nvPr/>
        </p:nvSpPr>
        <p:spPr>
          <a:xfrm>
            <a:off x="1984606" y="3861987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Блок-схема: узел 169">
            <a:extLst>
              <a:ext uri="{FF2B5EF4-FFF2-40B4-BE49-F238E27FC236}">
                <a16:creationId xmlns="" xmlns:a16="http://schemas.microsoft.com/office/drawing/2014/main" id="{0E797BA8-0981-432E-A7FE-BC0A28B9C959}"/>
              </a:ext>
            </a:extLst>
          </p:cNvPr>
          <p:cNvSpPr/>
          <p:nvPr/>
        </p:nvSpPr>
        <p:spPr>
          <a:xfrm>
            <a:off x="1836243" y="3720692"/>
            <a:ext cx="86853" cy="135015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1" name="Блок-схема: узел 170">
            <a:extLst>
              <a:ext uri="{FF2B5EF4-FFF2-40B4-BE49-F238E27FC236}">
                <a16:creationId xmlns="" xmlns:a16="http://schemas.microsoft.com/office/drawing/2014/main" id="{20287B3B-2B9A-44C8-9FFD-DA87F4A2525A}"/>
              </a:ext>
            </a:extLst>
          </p:cNvPr>
          <p:cNvSpPr/>
          <p:nvPr/>
        </p:nvSpPr>
        <p:spPr>
          <a:xfrm>
            <a:off x="2637031" y="2081519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Блок-схема: узел 171">
            <a:extLst>
              <a:ext uri="{FF2B5EF4-FFF2-40B4-BE49-F238E27FC236}">
                <a16:creationId xmlns="" xmlns:a16="http://schemas.microsoft.com/office/drawing/2014/main" id="{CB9481CD-1181-4A5E-9EBB-992DD1F0F278}"/>
              </a:ext>
            </a:extLst>
          </p:cNvPr>
          <p:cNvSpPr/>
          <p:nvPr/>
        </p:nvSpPr>
        <p:spPr>
          <a:xfrm>
            <a:off x="1867959" y="4511477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Блок-схема: узел 172">
            <a:extLst>
              <a:ext uri="{FF2B5EF4-FFF2-40B4-BE49-F238E27FC236}">
                <a16:creationId xmlns="" xmlns:a16="http://schemas.microsoft.com/office/drawing/2014/main" id="{A1AB32DA-5592-4E27-9C73-A05D02B8EAE2}"/>
              </a:ext>
            </a:extLst>
          </p:cNvPr>
          <p:cNvSpPr/>
          <p:nvPr/>
        </p:nvSpPr>
        <p:spPr>
          <a:xfrm>
            <a:off x="1766657" y="3872684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4" name="Группа 173">
            <a:extLst>
              <a:ext uri="{FF2B5EF4-FFF2-40B4-BE49-F238E27FC236}">
                <a16:creationId xmlns="" xmlns:a16="http://schemas.microsoft.com/office/drawing/2014/main" id="{F288EA47-E864-4A5A-9010-A6BD1D2E1E9B}"/>
              </a:ext>
            </a:extLst>
          </p:cNvPr>
          <p:cNvGrpSpPr/>
          <p:nvPr/>
        </p:nvGrpSpPr>
        <p:grpSpPr>
          <a:xfrm>
            <a:off x="4085554" y="1724542"/>
            <a:ext cx="1008112" cy="1080120"/>
            <a:chOff x="755576" y="1700808"/>
            <a:chExt cx="1008112" cy="1080120"/>
          </a:xfrm>
        </p:grpSpPr>
        <p:sp>
          <p:nvSpPr>
            <p:cNvPr id="175" name="Овал 174">
              <a:extLst>
                <a:ext uri="{FF2B5EF4-FFF2-40B4-BE49-F238E27FC236}">
                  <a16:creationId xmlns="" xmlns:a16="http://schemas.microsoft.com/office/drawing/2014/main" id="{0BE11983-CDE2-49AA-BA86-196FEA069945}"/>
                </a:ext>
              </a:extLst>
            </p:cNvPr>
            <p:cNvSpPr/>
            <p:nvPr/>
          </p:nvSpPr>
          <p:spPr>
            <a:xfrm>
              <a:off x="755576" y="1700808"/>
              <a:ext cx="1008112" cy="10801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Овал 175">
              <a:extLst>
                <a:ext uri="{FF2B5EF4-FFF2-40B4-BE49-F238E27FC236}">
                  <a16:creationId xmlns="" xmlns:a16="http://schemas.microsoft.com/office/drawing/2014/main" id="{3796730B-648B-4B35-B999-3B566300FAE8}"/>
                </a:ext>
              </a:extLst>
            </p:cNvPr>
            <p:cNvSpPr/>
            <p:nvPr/>
          </p:nvSpPr>
          <p:spPr>
            <a:xfrm>
              <a:off x="1259632" y="1968665"/>
              <a:ext cx="310188" cy="3026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7" name="Блок-схема: узел 176">
            <a:extLst>
              <a:ext uri="{FF2B5EF4-FFF2-40B4-BE49-F238E27FC236}">
                <a16:creationId xmlns="" xmlns:a16="http://schemas.microsoft.com/office/drawing/2014/main" id="{C66DB8B1-A2AB-4D54-B362-F0EFE61B7414}"/>
              </a:ext>
            </a:extLst>
          </p:cNvPr>
          <p:cNvSpPr/>
          <p:nvPr/>
        </p:nvSpPr>
        <p:spPr>
          <a:xfrm>
            <a:off x="4281817" y="205622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Блок-схема: узел 177">
            <a:extLst>
              <a:ext uri="{FF2B5EF4-FFF2-40B4-BE49-F238E27FC236}">
                <a16:creationId xmlns="" xmlns:a16="http://schemas.microsoft.com/office/drawing/2014/main" id="{F351EE04-3DFF-41FD-A073-4C4DB01FC274}"/>
              </a:ext>
            </a:extLst>
          </p:cNvPr>
          <p:cNvSpPr/>
          <p:nvPr/>
        </p:nvSpPr>
        <p:spPr>
          <a:xfrm>
            <a:off x="4354071" y="227483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Блок-схема: узел 178">
            <a:extLst>
              <a:ext uri="{FF2B5EF4-FFF2-40B4-BE49-F238E27FC236}">
                <a16:creationId xmlns="" xmlns:a16="http://schemas.microsoft.com/office/drawing/2014/main" id="{A593B580-EC48-4F92-945A-4A64A107CA82}"/>
              </a:ext>
            </a:extLst>
          </p:cNvPr>
          <p:cNvSpPr/>
          <p:nvPr/>
        </p:nvSpPr>
        <p:spPr>
          <a:xfrm>
            <a:off x="4459917" y="2474461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Блок-схема: узел 179">
            <a:extLst>
              <a:ext uri="{FF2B5EF4-FFF2-40B4-BE49-F238E27FC236}">
                <a16:creationId xmlns="" xmlns:a16="http://schemas.microsoft.com/office/drawing/2014/main" id="{35B3CF8A-6372-424B-AB26-FF80AA8F435E}"/>
              </a:ext>
            </a:extLst>
          </p:cNvPr>
          <p:cNvSpPr/>
          <p:nvPr/>
        </p:nvSpPr>
        <p:spPr>
          <a:xfrm>
            <a:off x="4434217" y="220862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Блок-схема: узел 180">
            <a:extLst>
              <a:ext uri="{FF2B5EF4-FFF2-40B4-BE49-F238E27FC236}">
                <a16:creationId xmlns="" xmlns:a16="http://schemas.microsoft.com/office/drawing/2014/main" id="{577EB675-BDDC-48C7-9F91-57BA6BACE179}"/>
              </a:ext>
            </a:extLst>
          </p:cNvPr>
          <p:cNvSpPr/>
          <p:nvPr/>
        </p:nvSpPr>
        <p:spPr>
          <a:xfrm>
            <a:off x="4506471" y="242723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Блок-схема: узел 181">
            <a:extLst>
              <a:ext uri="{FF2B5EF4-FFF2-40B4-BE49-F238E27FC236}">
                <a16:creationId xmlns="" xmlns:a16="http://schemas.microsoft.com/office/drawing/2014/main" id="{63C56380-9396-4300-8983-C2301D3D9298}"/>
              </a:ext>
            </a:extLst>
          </p:cNvPr>
          <p:cNvSpPr/>
          <p:nvPr/>
        </p:nvSpPr>
        <p:spPr>
          <a:xfrm>
            <a:off x="4586617" y="236102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3" name="Блок-схема: узел 182">
            <a:extLst>
              <a:ext uri="{FF2B5EF4-FFF2-40B4-BE49-F238E27FC236}">
                <a16:creationId xmlns="" xmlns:a16="http://schemas.microsoft.com/office/drawing/2014/main" id="{EF8B19AA-58DC-44D2-81DC-4D8D27BDCBBF}"/>
              </a:ext>
            </a:extLst>
          </p:cNvPr>
          <p:cNvSpPr/>
          <p:nvPr/>
        </p:nvSpPr>
        <p:spPr>
          <a:xfrm>
            <a:off x="4658871" y="257963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Блок-схема: узел 183">
            <a:extLst>
              <a:ext uri="{FF2B5EF4-FFF2-40B4-BE49-F238E27FC236}">
                <a16:creationId xmlns="" xmlns:a16="http://schemas.microsoft.com/office/drawing/2014/main" id="{E6A42157-99C3-4AB2-8EE7-DA6AEDC770EB}"/>
              </a:ext>
            </a:extLst>
          </p:cNvPr>
          <p:cNvSpPr/>
          <p:nvPr/>
        </p:nvSpPr>
        <p:spPr>
          <a:xfrm>
            <a:off x="4739403" y="2363866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Блок-схема: узел 184">
            <a:extLst>
              <a:ext uri="{FF2B5EF4-FFF2-40B4-BE49-F238E27FC236}">
                <a16:creationId xmlns="" xmlns:a16="http://schemas.microsoft.com/office/drawing/2014/main" id="{0AF232D5-CF36-4D0B-9464-70F652FB8493}"/>
              </a:ext>
            </a:extLst>
          </p:cNvPr>
          <p:cNvSpPr/>
          <p:nvPr/>
        </p:nvSpPr>
        <p:spPr>
          <a:xfrm>
            <a:off x="4764339" y="243460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Блок-схема: узел 185">
            <a:extLst>
              <a:ext uri="{FF2B5EF4-FFF2-40B4-BE49-F238E27FC236}">
                <a16:creationId xmlns="" xmlns:a16="http://schemas.microsoft.com/office/drawing/2014/main" id="{4441AB5D-847B-4D20-AB66-15F658DEFB01}"/>
              </a:ext>
            </a:extLst>
          </p:cNvPr>
          <p:cNvSpPr/>
          <p:nvPr/>
        </p:nvSpPr>
        <p:spPr>
          <a:xfrm>
            <a:off x="4175037" y="242123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Блок-схема: узел 186">
            <a:extLst>
              <a:ext uri="{FF2B5EF4-FFF2-40B4-BE49-F238E27FC236}">
                <a16:creationId xmlns="" xmlns:a16="http://schemas.microsoft.com/office/drawing/2014/main" id="{3F4038E7-0FB4-4935-AD76-93E9A5DD74B5}"/>
              </a:ext>
            </a:extLst>
          </p:cNvPr>
          <p:cNvSpPr/>
          <p:nvPr/>
        </p:nvSpPr>
        <p:spPr>
          <a:xfrm>
            <a:off x="4384773" y="203677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Блок-схема: узел 187">
            <a:extLst>
              <a:ext uri="{FF2B5EF4-FFF2-40B4-BE49-F238E27FC236}">
                <a16:creationId xmlns="" xmlns:a16="http://schemas.microsoft.com/office/drawing/2014/main" id="{7D8170E5-17B9-41CC-A0BD-29BED532EF47}"/>
              </a:ext>
            </a:extLst>
          </p:cNvPr>
          <p:cNvSpPr/>
          <p:nvPr/>
        </p:nvSpPr>
        <p:spPr>
          <a:xfrm>
            <a:off x="4840628" y="213910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Блок-схема: узел 188">
            <a:extLst>
              <a:ext uri="{FF2B5EF4-FFF2-40B4-BE49-F238E27FC236}">
                <a16:creationId xmlns="" xmlns:a16="http://schemas.microsoft.com/office/drawing/2014/main" id="{B5C7E9ED-BE28-4AC0-A8E4-3B8EE8A6731B}"/>
              </a:ext>
            </a:extLst>
          </p:cNvPr>
          <p:cNvSpPr/>
          <p:nvPr/>
        </p:nvSpPr>
        <p:spPr>
          <a:xfrm>
            <a:off x="4143720" y="220973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Блок-схема: узел 189">
            <a:extLst>
              <a:ext uri="{FF2B5EF4-FFF2-40B4-BE49-F238E27FC236}">
                <a16:creationId xmlns="" xmlns:a16="http://schemas.microsoft.com/office/drawing/2014/main" id="{9173F1EC-FE78-4D42-8260-5B44F886B99D}"/>
              </a:ext>
            </a:extLst>
          </p:cNvPr>
          <p:cNvSpPr/>
          <p:nvPr/>
        </p:nvSpPr>
        <p:spPr>
          <a:xfrm>
            <a:off x="4609883" y="1878887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1" name="Блок-схема: узел 190">
            <a:extLst>
              <a:ext uri="{FF2B5EF4-FFF2-40B4-BE49-F238E27FC236}">
                <a16:creationId xmlns="" xmlns:a16="http://schemas.microsoft.com/office/drawing/2014/main" id="{6CB70C6C-9DE1-4AC7-A5D5-FE1D76326EE3}"/>
              </a:ext>
            </a:extLst>
          </p:cNvPr>
          <p:cNvSpPr/>
          <p:nvPr/>
        </p:nvSpPr>
        <p:spPr>
          <a:xfrm>
            <a:off x="4826467" y="1949501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2" name="Блок-схема: узел 191">
            <a:extLst>
              <a:ext uri="{FF2B5EF4-FFF2-40B4-BE49-F238E27FC236}">
                <a16:creationId xmlns="" xmlns:a16="http://schemas.microsoft.com/office/drawing/2014/main" id="{13D4195F-3CB2-4C03-B459-A299773C7B49}"/>
              </a:ext>
            </a:extLst>
          </p:cNvPr>
          <p:cNvSpPr/>
          <p:nvPr/>
        </p:nvSpPr>
        <p:spPr>
          <a:xfrm>
            <a:off x="4236361" y="1933166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3" name="Блок-схема: узел 192">
            <a:extLst>
              <a:ext uri="{FF2B5EF4-FFF2-40B4-BE49-F238E27FC236}">
                <a16:creationId xmlns="" xmlns:a16="http://schemas.microsoft.com/office/drawing/2014/main" id="{F7AEB626-D69A-40DF-97FD-1B5649A7CC38}"/>
              </a:ext>
            </a:extLst>
          </p:cNvPr>
          <p:cNvSpPr/>
          <p:nvPr/>
        </p:nvSpPr>
        <p:spPr>
          <a:xfrm>
            <a:off x="4878647" y="2287666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" name="Блок-схема: узел 193">
            <a:extLst>
              <a:ext uri="{FF2B5EF4-FFF2-40B4-BE49-F238E27FC236}">
                <a16:creationId xmlns="" xmlns:a16="http://schemas.microsoft.com/office/drawing/2014/main" id="{81D63F3C-C5FA-4264-BC8B-60C39C6A9A36}"/>
              </a:ext>
            </a:extLst>
          </p:cNvPr>
          <p:cNvSpPr/>
          <p:nvPr/>
        </p:nvSpPr>
        <p:spPr>
          <a:xfrm>
            <a:off x="4420250" y="180448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Блок-схема: узел 194">
            <a:extLst>
              <a:ext uri="{FF2B5EF4-FFF2-40B4-BE49-F238E27FC236}">
                <a16:creationId xmlns="" xmlns:a16="http://schemas.microsoft.com/office/drawing/2014/main" id="{CCA73E5E-CD62-4B53-95BB-184B0DD8AE34}"/>
              </a:ext>
            </a:extLst>
          </p:cNvPr>
          <p:cNvSpPr/>
          <p:nvPr/>
        </p:nvSpPr>
        <p:spPr>
          <a:xfrm>
            <a:off x="4246443" y="2519061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Блок-схема: узел 195">
            <a:extLst>
              <a:ext uri="{FF2B5EF4-FFF2-40B4-BE49-F238E27FC236}">
                <a16:creationId xmlns="" xmlns:a16="http://schemas.microsoft.com/office/drawing/2014/main" id="{46A96AE2-57F4-486C-BA4A-7423292A9448}"/>
              </a:ext>
            </a:extLst>
          </p:cNvPr>
          <p:cNvSpPr/>
          <p:nvPr/>
        </p:nvSpPr>
        <p:spPr>
          <a:xfrm>
            <a:off x="4670428" y="1766577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Блок-схема: узел 196">
            <a:extLst>
              <a:ext uri="{FF2B5EF4-FFF2-40B4-BE49-F238E27FC236}">
                <a16:creationId xmlns="" xmlns:a16="http://schemas.microsoft.com/office/drawing/2014/main" id="{BDED46C8-CF7B-40DC-B2BE-8AAAE899DC1B}"/>
              </a:ext>
            </a:extLst>
          </p:cNvPr>
          <p:cNvSpPr/>
          <p:nvPr/>
        </p:nvSpPr>
        <p:spPr>
          <a:xfrm>
            <a:off x="4467384" y="198413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Блок-схема: узел 197">
            <a:extLst>
              <a:ext uri="{FF2B5EF4-FFF2-40B4-BE49-F238E27FC236}">
                <a16:creationId xmlns="" xmlns:a16="http://schemas.microsoft.com/office/drawing/2014/main" id="{C7B5F6B4-363A-4829-B9F7-9641916FDB05}"/>
              </a:ext>
            </a:extLst>
          </p:cNvPr>
          <p:cNvSpPr/>
          <p:nvPr/>
        </p:nvSpPr>
        <p:spPr>
          <a:xfrm>
            <a:off x="4538070" y="2598315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9" name="Блок-схема: узел 198">
            <a:extLst>
              <a:ext uri="{FF2B5EF4-FFF2-40B4-BE49-F238E27FC236}">
                <a16:creationId xmlns="" xmlns:a16="http://schemas.microsoft.com/office/drawing/2014/main" id="{740038C7-BB51-4F5F-B8E2-D73069BB6B22}"/>
              </a:ext>
            </a:extLst>
          </p:cNvPr>
          <p:cNvSpPr/>
          <p:nvPr/>
        </p:nvSpPr>
        <p:spPr>
          <a:xfrm>
            <a:off x="4127794" y="2038464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0" name="Блок-схема: узел 199">
            <a:extLst>
              <a:ext uri="{FF2B5EF4-FFF2-40B4-BE49-F238E27FC236}">
                <a16:creationId xmlns="" xmlns:a16="http://schemas.microsoft.com/office/drawing/2014/main" id="{4C269FB7-C77A-49CD-9C6E-C8551E1A94C4}"/>
              </a:ext>
            </a:extLst>
          </p:cNvPr>
          <p:cNvSpPr/>
          <p:nvPr/>
        </p:nvSpPr>
        <p:spPr>
          <a:xfrm>
            <a:off x="4739017" y="251342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Блок-схема: узел 200">
            <a:extLst>
              <a:ext uri="{FF2B5EF4-FFF2-40B4-BE49-F238E27FC236}">
                <a16:creationId xmlns="" xmlns:a16="http://schemas.microsoft.com/office/drawing/2014/main" id="{3AE6D01B-88F2-4928-AC41-4559E5078867}"/>
              </a:ext>
            </a:extLst>
          </p:cNvPr>
          <p:cNvSpPr/>
          <p:nvPr/>
        </p:nvSpPr>
        <p:spPr>
          <a:xfrm>
            <a:off x="4739017" y="251342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8" name="Блок-схема: узел 257">
            <a:extLst>
              <a:ext uri="{FF2B5EF4-FFF2-40B4-BE49-F238E27FC236}">
                <a16:creationId xmlns="" xmlns:a16="http://schemas.microsoft.com/office/drawing/2014/main" id="{87717C12-0BEC-4FD1-89B8-D0AD3F3B9437}"/>
              </a:ext>
            </a:extLst>
          </p:cNvPr>
          <p:cNvSpPr/>
          <p:nvPr/>
        </p:nvSpPr>
        <p:spPr>
          <a:xfrm>
            <a:off x="4832848" y="399555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9" name="Блок-схема: узел 258">
            <a:extLst>
              <a:ext uri="{FF2B5EF4-FFF2-40B4-BE49-F238E27FC236}">
                <a16:creationId xmlns="" xmlns:a16="http://schemas.microsoft.com/office/drawing/2014/main" id="{0DF7F8ED-1B86-4F91-8FC2-A4BC489BCEB0}"/>
              </a:ext>
            </a:extLst>
          </p:cNvPr>
          <p:cNvSpPr/>
          <p:nvPr/>
        </p:nvSpPr>
        <p:spPr>
          <a:xfrm>
            <a:off x="4064331" y="4779225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Блок-схема: узел 259">
            <a:extLst>
              <a:ext uri="{FF2B5EF4-FFF2-40B4-BE49-F238E27FC236}">
                <a16:creationId xmlns="" xmlns:a16="http://schemas.microsoft.com/office/drawing/2014/main" id="{022D9B1E-1559-403A-898C-50C9B735EB7E}"/>
              </a:ext>
            </a:extLst>
          </p:cNvPr>
          <p:cNvSpPr/>
          <p:nvPr/>
        </p:nvSpPr>
        <p:spPr>
          <a:xfrm>
            <a:off x="4006690" y="504409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1" name="Группа 260">
            <a:extLst>
              <a:ext uri="{FF2B5EF4-FFF2-40B4-BE49-F238E27FC236}">
                <a16:creationId xmlns="" xmlns:a16="http://schemas.microsoft.com/office/drawing/2014/main" id="{5AE1586C-05CA-4BA5-B133-ACF5C2C435D7}"/>
              </a:ext>
            </a:extLst>
          </p:cNvPr>
          <p:cNvGrpSpPr/>
          <p:nvPr/>
        </p:nvGrpSpPr>
        <p:grpSpPr>
          <a:xfrm>
            <a:off x="5549768" y="1723450"/>
            <a:ext cx="1008112" cy="1080120"/>
            <a:chOff x="755576" y="1700808"/>
            <a:chExt cx="1008112" cy="1080120"/>
          </a:xfrm>
        </p:grpSpPr>
        <p:sp>
          <p:nvSpPr>
            <p:cNvPr id="262" name="Овал 261">
              <a:extLst>
                <a:ext uri="{FF2B5EF4-FFF2-40B4-BE49-F238E27FC236}">
                  <a16:creationId xmlns="" xmlns:a16="http://schemas.microsoft.com/office/drawing/2014/main" id="{CBAA7F05-A432-4AF6-B09E-0848F7B524A4}"/>
                </a:ext>
              </a:extLst>
            </p:cNvPr>
            <p:cNvSpPr/>
            <p:nvPr/>
          </p:nvSpPr>
          <p:spPr>
            <a:xfrm>
              <a:off x="755576" y="1700808"/>
              <a:ext cx="1008112" cy="108012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3" name="Овал 262">
              <a:extLst>
                <a:ext uri="{FF2B5EF4-FFF2-40B4-BE49-F238E27FC236}">
                  <a16:creationId xmlns="" xmlns:a16="http://schemas.microsoft.com/office/drawing/2014/main" id="{CA3BF997-7B0F-45B1-A0F5-FD8DA5D3902C}"/>
                </a:ext>
              </a:extLst>
            </p:cNvPr>
            <p:cNvSpPr/>
            <p:nvPr/>
          </p:nvSpPr>
          <p:spPr>
            <a:xfrm>
              <a:off x="1259632" y="1968665"/>
              <a:ext cx="310188" cy="3026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4" name="Блок-схема: узел 263">
            <a:extLst>
              <a:ext uri="{FF2B5EF4-FFF2-40B4-BE49-F238E27FC236}">
                <a16:creationId xmlns="" xmlns:a16="http://schemas.microsoft.com/office/drawing/2014/main" id="{3BD6B9CE-CFF8-4594-B90C-973C53939262}"/>
              </a:ext>
            </a:extLst>
          </p:cNvPr>
          <p:cNvSpPr/>
          <p:nvPr/>
        </p:nvSpPr>
        <p:spPr>
          <a:xfrm>
            <a:off x="6010828" y="1982826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5" name="Блок-схема: узел 264">
            <a:extLst>
              <a:ext uri="{FF2B5EF4-FFF2-40B4-BE49-F238E27FC236}">
                <a16:creationId xmlns="" xmlns:a16="http://schemas.microsoft.com/office/drawing/2014/main" id="{9785AFE2-E9B0-451D-96BA-E976A8F4E2E8}"/>
              </a:ext>
            </a:extLst>
          </p:cNvPr>
          <p:cNvSpPr/>
          <p:nvPr/>
        </p:nvSpPr>
        <p:spPr>
          <a:xfrm>
            <a:off x="6190689" y="193743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" name="Блок-схема: узел 265">
            <a:extLst>
              <a:ext uri="{FF2B5EF4-FFF2-40B4-BE49-F238E27FC236}">
                <a16:creationId xmlns="" xmlns:a16="http://schemas.microsoft.com/office/drawing/2014/main" id="{D474CF85-390A-49F9-96AB-D27F62E2168A}"/>
              </a:ext>
            </a:extLst>
          </p:cNvPr>
          <p:cNvSpPr/>
          <p:nvPr/>
        </p:nvSpPr>
        <p:spPr>
          <a:xfrm>
            <a:off x="6173057" y="2166014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7" name="Блок-схема: узел 266">
            <a:extLst>
              <a:ext uri="{FF2B5EF4-FFF2-40B4-BE49-F238E27FC236}">
                <a16:creationId xmlns="" xmlns:a16="http://schemas.microsoft.com/office/drawing/2014/main" id="{2E81D7BA-D3AC-4CDE-9C49-AD3A05AF4F5A}"/>
              </a:ext>
            </a:extLst>
          </p:cNvPr>
          <p:cNvSpPr/>
          <p:nvPr/>
        </p:nvSpPr>
        <p:spPr>
          <a:xfrm>
            <a:off x="5789108" y="241160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8" name="Блок-схема: узел 267">
            <a:extLst>
              <a:ext uri="{FF2B5EF4-FFF2-40B4-BE49-F238E27FC236}">
                <a16:creationId xmlns="" xmlns:a16="http://schemas.microsoft.com/office/drawing/2014/main" id="{D5ECED81-F510-45F9-8557-A20C64729225}"/>
              </a:ext>
            </a:extLst>
          </p:cNvPr>
          <p:cNvSpPr/>
          <p:nvPr/>
        </p:nvSpPr>
        <p:spPr>
          <a:xfrm>
            <a:off x="6160806" y="2336912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9" name="Блок-схема: узел 268">
            <a:extLst>
              <a:ext uri="{FF2B5EF4-FFF2-40B4-BE49-F238E27FC236}">
                <a16:creationId xmlns="" xmlns:a16="http://schemas.microsoft.com/office/drawing/2014/main" id="{64C9B424-27FA-4FEF-9FB0-A90CB08A50A4}"/>
              </a:ext>
            </a:extLst>
          </p:cNvPr>
          <p:cNvSpPr/>
          <p:nvPr/>
        </p:nvSpPr>
        <p:spPr>
          <a:xfrm>
            <a:off x="5924104" y="207200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0" name="Блок-схема: узел 269">
            <a:extLst>
              <a:ext uri="{FF2B5EF4-FFF2-40B4-BE49-F238E27FC236}">
                <a16:creationId xmlns="" xmlns:a16="http://schemas.microsoft.com/office/drawing/2014/main" id="{01453194-843D-4A10-8870-31419D8580E4}"/>
              </a:ext>
            </a:extLst>
          </p:cNvPr>
          <p:cNvSpPr/>
          <p:nvPr/>
        </p:nvSpPr>
        <p:spPr>
          <a:xfrm>
            <a:off x="5928260" y="2232409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1" name="Блок-схема: узел 270">
            <a:extLst>
              <a:ext uri="{FF2B5EF4-FFF2-40B4-BE49-F238E27FC236}">
                <a16:creationId xmlns="" xmlns:a16="http://schemas.microsoft.com/office/drawing/2014/main" id="{D4BE16C1-3355-4FDD-89FC-BB1F61BB3C07}"/>
              </a:ext>
            </a:extLst>
          </p:cNvPr>
          <p:cNvSpPr/>
          <p:nvPr/>
        </p:nvSpPr>
        <p:spPr>
          <a:xfrm>
            <a:off x="5787819" y="2108492"/>
            <a:ext cx="147077" cy="13524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Блок-схема: узел 271">
            <a:extLst>
              <a:ext uri="{FF2B5EF4-FFF2-40B4-BE49-F238E27FC236}">
                <a16:creationId xmlns="" xmlns:a16="http://schemas.microsoft.com/office/drawing/2014/main" id="{1D5C52E9-5F6F-4EBB-A71F-00A326299DF2}"/>
              </a:ext>
            </a:extLst>
          </p:cNvPr>
          <p:cNvSpPr/>
          <p:nvPr/>
        </p:nvSpPr>
        <p:spPr>
          <a:xfrm>
            <a:off x="6070066" y="2396019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3" name="Блок-схема: узел 272">
            <a:extLst>
              <a:ext uri="{FF2B5EF4-FFF2-40B4-BE49-F238E27FC236}">
                <a16:creationId xmlns="" xmlns:a16="http://schemas.microsoft.com/office/drawing/2014/main" id="{0F52D40B-5D9E-464C-8C9E-42C1897D151E}"/>
              </a:ext>
            </a:extLst>
          </p:cNvPr>
          <p:cNvSpPr/>
          <p:nvPr/>
        </p:nvSpPr>
        <p:spPr>
          <a:xfrm>
            <a:off x="6268603" y="245050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4" name="Блок-схема: узел 273">
            <a:extLst>
              <a:ext uri="{FF2B5EF4-FFF2-40B4-BE49-F238E27FC236}">
                <a16:creationId xmlns="" xmlns:a16="http://schemas.microsoft.com/office/drawing/2014/main" id="{04BC60CA-AF93-4BD2-A69D-2CF24C27DA05}"/>
              </a:ext>
            </a:extLst>
          </p:cNvPr>
          <p:cNvSpPr/>
          <p:nvPr/>
        </p:nvSpPr>
        <p:spPr>
          <a:xfrm>
            <a:off x="6143186" y="2548419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5" name="Блок-схема: узел 274">
            <a:extLst>
              <a:ext uri="{FF2B5EF4-FFF2-40B4-BE49-F238E27FC236}">
                <a16:creationId xmlns="" xmlns:a16="http://schemas.microsoft.com/office/drawing/2014/main" id="{B2994FEC-D3BD-467B-9E70-EF1619918C3D}"/>
              </a:ext>
            </a:extLst>
          </p:cNvPr>
          <p:cNvSpPr/>
          <p:nvPr/>
        </p:nvSpPr>
        <p:spPr>
          <a:xfrm>
            <a:off x="6305239" y="212669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" name="Блок-схема: узел 275">
            <a:extLst>
              <a:ext uri="{FF2B5EF4-FFF2-40B4-BE49-F238E27FC236}">
                <a16:creationId xmlns="" xmlns:a16="http://schemas.microsoft.com/office/drawing/2014/main" id="{F28E0CCB-E8C5-4579-A22F-A910669BF4FA}"/>
              </a:ext>
            </a:extLst>
          </p:cNvPr>
          <p:cNvSpPr/>
          <p:nvPr/>
        </p:nvSpPr>
        <p:spPr>
          <a:xfrm>
            <a:off x="6285496" y="2258464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Блок-схема: узел 276">
            <a:extLst>
              <a:ext uri="{FF2B5EF4-FFF2-40B4-BE49-F238E27FC236}">
                <a16:creationId xmlns="" xmlns:a16="http://schemas.microsoft.com/office/drawing/2014/main" id="{7FA1B87B-8454-47FD-974B-FC4668CD3B1B}"/>
              </a:ext>
            </a:extLst>
          </p:cNvPr>
          <p:cNvSpPr/>
          <p:nvPr/>
        </p:nvSpPr>
        <p:spPr>
          <a:xfrm>
            <a:off x="6435874" y="2171121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8" name="Блок-схема: узел 277">
            <a:extLst>
              <a:ext uri="{FF2B5EF4-FFF2-40B4-BE49-F238E27FC236}">
                <a16:creationId xmlns="" xmlns:a16="http://schemas.microsoft.com/office/drawing/2014/main" id="{66E26772-A69E-4863-A77C-E605938E4654}"/>
              </a:ext>
            </a:extLst>
          </p:cNvPr>
          <p:cNvSpPr/>
          <p:nvPr/>
        </p:nvSpPr>
        <p:spPr>
          <a:xfrm>
            <a:off x="6381042" y="2332687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9" name="Блок-схема: узел 278">
            <a:extLst>
              <a:ext uri="{FF2B5EF4-FFF2-40B4-BE49-F238E27FC236}">
                <a16:creationId xmlns="" xmlns:a16="http://schemas.microsoft.com/office/drawing/2014/main" id="{18000EC9-F06D-41ED-B314-2CB9B362B173}"/>
              </a:ext>
            </a:extLst>
          </p:cNvPr>
          <p:cNvSpPr/>
          <p:nvPr/>
        </p:nvSpPr>
        <p:spPr>
          <a:xfrm>
            <a:off x="6232367" y="254507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0" name="Блок-схема: узел 279">
            <a:extLst>
              <a:ext uri="{FF2B5EF4-FFF2-40B4-BE49-F238E27FC236}">
                <a16:creationId xmlns="" xmlns:a16="http://schemas.microsoft.com/office/drawing/2014/main" id="{4758A887-EE51-4D10-95F3-67C10D389EF8}"/>
              </a:ext>
            </a:extLst>
          </p:cNvPr>
          <p:cNvSpPr/>
          <p:nvPr/>
        </p:nvSpPr>
        <p:spPr>
          <a:xfrm>
            <a:off x="6389369" y="2041857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1" name="Блок-схема: узел 280">
            <a:extLst>
              <a:ext uri="{FF2B5EF4-FFF2-40B4-BE49-F238E27FC236}">
                <a16:creationId xmlns="" xmlns:a16="http://schemas.microsoft.com/office/drawing/2014/main" id="{2CF1EF71-5DA3-4C6E-95DF-E570BCEF929E}"/>
              </a:ext>
            </a:extLst>
          </p:cNvPr>
          <p:cNvSpPr/>
          <p:nvPr/>
        </p:nvSpPr>
        <p:spPr>
          <a:xfrm>
            <a:off x="6112771" y="2610394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2" name="Блок-схема: узел 281">
            <a:extLst>
              <a:ext uri="{FF2B5EF4-FFF2-40B4-BE49-F238E27FC236}">
                <a16:creationId xmlns="" xmlns:a16="http://schemas.microsoft.com/office/drawing/2014/main" id="{3CD7CC91-1CDA-48F4-9FBB-07A28CAADC70}"/>
              </a:ext>
            </a:extLst>
          </p:cNvPr>
          <p:cNvSpPr/>
          <p:nvPr/>
        </p:nvSpPr>
        <p:spPr>
          <a:xfrm>
            <a:off x="6369695" y="243897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3" name="Блок-схема: узел 282">
            <a:extLst>
              <a:ext uri="{FF2B5EF4-FFF2-40B4-BE49-F238E27FC236}">
                <a16:creationId xmlns="" xmlns:a16="http://schemas.microsoft.com/office/drawing/2014/main" id="{F0A4D3F4-EAC3-438A-9A7E-2D9E27EF1675}"/>
              </a:ext>
            </a:extLst>
          </p:cNvPr>
          <p:cNvSpPr/>
          <p:nvPr/>
        </p:nvSpPr>
        <p:spPr>
          <a:xfrm>
            <a:off x="5905700" y="2631352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4" name="Блок-схема: узел 283">
            <a:extLst>
              <a:ext uri="{FF2B5EF4-FFF2-40B4-BE49-F238E27FC236}">
                <a16:creationId xmlns="" xmlns:a16="http://schemas.microsoft.com/office/drawing/2014/main" id="{FC6CCD24-6941-45C7-8EEE-E64B8F5BB769}"/>
              </a:ext>
            </a:extLst>
          </p:cNvPr>
          <p:cNvSpPr/>
          <p:nvPr/>
        </p:nvSpPr>
        <p:spPr>
          <a:xfrm>
            <a:off x="6010828" y="2632886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5" name="Блок-схема: узел 284">
            <a:extLst>
              <a:ext uri="{FF2B5EF4-FFF2-40B4-BE49-F238E27FC236}">
                <a16:creationId xmlns="" xmlns:a16="http://schemas.microsoft.com/office/drawing/2014/main" id="{1EC66A32-0262-4A2C-9447-6E3A058A5FDE}"/>
              </a:ext>
            </a:extLst>
          </p:cNvPr>
          <p:cNvSpPr/>
          <p:nvPr/>
        </p:nvSpPr>
        <p:spPr>
          <a:xfrm>
            <a:off x="5954478" y="2557045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Блок-схема: узел 285">
            <a:extLst>
              <a:ext uri="{FF2B5EF4-FFF2-40B4-BE49-F238E27FC236}">
                <a16:creationId xmlns="" xmlns:a16="http://schemas.microsoft.com/office/drawing/2014/main" id="{D44C0B3B-1012-4B3F-9B19-CB68C31412F2}"/>
              </a:ext>
            </a:extLst>
          </p:cNvPr>
          <p:cNvSpPr/>
          <p:nvPr/>
        </p:nvSpPr>
        <p:spPr>
          <a:xfrm>
            <a:off x="6154212" y="178359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Блок-схема: узел 286">
            <a:extLst>
              <a:ext uri="{FF2B5EF4-FFF2-40B4-BE49-F238E27FC236}">
                <a16:creationId xmlns="" xmlns:a16="http://schemas.microsoft.com/office/drawing/2014/main" id="{F269E01F-429F-4451-80F5-691417B44299}"/>
              </a:ext>
            </a:extLst>
          </p:cNvPr>
          <p:cNvSpPr/>
          <p:nvPr/>
        </p:nvSpPr>
        <p:spPr>
          <a:xfrm>
            <a:off x="6020657" y="1883606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8" name="Блок-схема: узел 287">
            <a:extLst>
              <a:ext uri="{FF2B5EF4-FFF2-40B4-BE49-F238E27FC236}">
                <a16:creationId xmlns="" xmlns:a16="http://schemas.microsoft.com/office/drawing/2014/main" id="{621832F8-D222-46BE-90ED-84BE1E237B04}"/>
              </a:ext>
            </a:extLst>
          </p:cNvPr>
          <p:cNvSpPr/>
          <p:nvPr/>
        </p:nvSpPr>
        <p:spPr>
          <a:xfrm>
            <a:off x="6142392" y="2045134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9" name="Блок-схема: узел 288">
            <a:extLst>
              <a:ext uri="{FF2B5EF4-FFF2-40B4-BE49-F238E27FC236}">
                <a16:creationId xmlns="" xmlns:a16="http://schemas.microsoft.com/office/drawing/2014/main" id="{B843CE97-1784-4FC7-B001-DCF83751F471}"/>
              </a:ext>
            </a:extLst>
          </p:cNvPr>
          <p:cNvSpPr/>
          <p:nvPr/>
        </p:nvSpPr>
        <p:spPr>
          <a:xfrm>
            <a:off x="6291592" y="1820594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0" name="Блок-схема: узел 289">
            <a:extLst>
              <a:ext uri="{FF2B5EF4-FFF2-40B4-BE49-F238E27FC236}">
                <a16:creationId xmlns="" xmlns:a16="http://schemas.microsoft.com/office/drawing/2014/main" id="{5EC10B7F-37F4-47A8-BE11-80CF03B20224}"/>
              </a:ext>
            </a:extLst>
          </p:cNvPr>
          <p:cNvSpPr/>
          <p:nvPr/>
        </p:nvSpPr>
        <p:spPr>
          <a:xfrm>
            <a:off x="5912346" y="1742745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1" name="Блок-схема: узел 290">
            <a:extLst>
              <a:ext uri="{FF2B5EF4-FFF2-40B4-BE49-F238E27FC236}">
                <a16:creationId xmlns="" xmlns:a16="http://schemas.microsoft.com/office/drawing/2014/main" id="{67399048-A6AD-4361-A6B6-9152382C238F}"/>
              </a:ext>
            </a:extLst>
          </p:cNvPr>
          <p:cNvSpPr/>
          <p:nvPr/>
        </p:nvSpPr>
        <p:spPr>
          <a:xfrm>
            <a:off x="6324844" y="1934155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2" name="Блок-схема: узел 291">
            <a:extLst>
              <a:ext uri="{FF2B5EF4-FFF2-40B4-BE49-F238E27FC236}">
                <a16:creationId xmlns="" xmlns:a16="http://schemas.microsoft.com/office/drawing/2014/main" id="{E6EDD904-7FFF-4F1D-9C01-610BBF70899B}"/>
              </a:ext>
            </a:extLst>
          </p:cNvPr>
          <p:cNvSpPr/>
          <p:nvPr/>
        </p:nvSpPr>
        <p:spPr>
          <a:xfrm>
            <a:off x="5795902" y="177331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3" name="Блок-схема: узел 292">
            <a:extLst>
              <a:ext uri="{FF2B5EF4-FFF2-40B4-BE49-F238E27FC236}">
                <a16:creationId xmlns="" xmlns:a16="http://schemas.microsoft.com/office/drawing/2014/main" id="{1246B099-17D4-4697-92CA-143A65777BAE}"/>
              </a:ext>
            </a:extLst>
          </p:cNvPr>
          <p:cNvSpPr/>
          <p:nvPr/>
        </p:nvSpPr>
        <p:spPr>
          <a:xfrm>
            <a:off x="6026732" y="1712976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4" name="Блок-схема: узел 293">
            <a:extLst>
              <a:ext uri="{FF2B5EF4-FFF2-40B4-BE49-F238E27FC236}">
                <a16:creationId xmlns="" xmlns:a16="http://schemas.microsoft.com/office/drawing/2014/main" id="{1ABF8AF1-2E02-4A5C-82C1-7A68703BBE97}"/>
              </a:ext>
            </a:extLst>
          </p:cNvPr>
          <p:cNvSpPr/>
          <p:nvPr/>
        </p:nvSpPr>
        <p:spPr>
          <a:xfrm>
            <a:off x="5852489" y="193078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5" name="Блок-схема: узел 294">
            <a:extLst>
              <a:ext uri="{FF2B5EF4-FFF2-40B4-BE49-F238E27FC236}">
                <a16:creationId xmlns="" xmlns:a16="http://schemas.microsoft.com/office/drawing/2014/main" id="{0EFF1F48-F84C-4180-9908-13CBA28CFC90}"/>
              </a:ext>
            </a:extLst>
          </p:cNvPr>
          <p:cNvSpPr/>
          <p:nvPr/>
        </p:nvSpPr>
        <p:spPr>
          <a:xfrm>
            <a:off x="5883277" y="1824144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6" name="Блок-схема: узел 295">
            <a:extLst>
              <a:ext uri="{FF2B5EF4-FFF2-40B4-BE49-F238E27FC236}">
                <a16:creationId xmlns="" xmlns:a16="http://schemas.microsoft.com/office/drawing/2014/main" id="{3E1AA9C3-699A-40F3-B1EF-A109CC8A1FA0}"/>
              </a:ext>
            </a:extLst>
          </p:cNvPr>
          <p:cNvSpPr/>
          <p:nvPr/>
        </p:nvSpPr>
        <p:spPr>
          <a:xfrm>
            <a:off x="5721493" y="202365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7" name="Блок-схема: узел 296">
            <a:extLst>
              <a:ext uri="{FF2B5EF4-FFF2-40B4-BE49-F238E27FC236}">
                <a16:creationId xmlns="" xmlns:a16="http://schemas.microsoft.com/office/drawing/2014/main" id="{B53DFCF7-D368-4489-B2B2-D384F56C96A2}"/>
              </a:ext>
            </a:extLst>
          </p:cNvPr>
          <p:cNvSpPr/>
          <p:nvPr/>
        </p:nvSpPr>
        <p:spPr>
          <a:xfrm>
            <a:off x="5710512" y="1841598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8" name="Блок-схема: узел 297">
            <a:extLst>
              <a:ext uri="{FF2B5EF4-FFF2-40B4-BE49-F238E27FC236}">
                <a16:creationId xmlns="" xmlns:a16="http://schemas.microsoft.com/office/drawing/2014/main" id="{C6B7958C-B7EE-46E6-BC43-2FC22FBF63CF}"/>
              </a:ext>
            </a:extLst>
          </p:cNvPr>
          <p:cNvSpPr/>
          <p:nvPr/>
        </p:nvSpPr>
        <p:spPr>
          <a:xfrm>
            <a:off x="5720594" y="210867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9" name="Блок-схема: узел 298">
            <a:extLst>
              <a:ext uri="{FF2B5EF4-FFF2-40B4-BE49-F238E27FC236}">
                <a16:creationId xmlns="" xmlns:a16="http://schemas.microsoft.com/office/drawing/2014/main" id="{CA7F24F0-A828-4BE9-A567-B3243BB94996}"/>
              </a:ext>
            </a:extLst>
          </p:cNvPr>
          <p:cNvSpPr/>
          <p:nvPr/>
        </p:nvSpPr>
        <p:spPr>
          <a:xfrm>
            <a:off x="5638650" y="194842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0" name="Блок-схема: узел 299">
            <a:extLst>
              <a:ext uri="{FF2B5EF4-FFF2-40B4-BE49-F238E27FC236}">
                <a16:creationId xmlns="" xmlns:a16="http://schemas.microsoft.com/office/drawing/2014/main" id="{5719F7C7-4653-4494-936F-EAF7A37167C9}"/>
              </a:ext>
            </a:extLst>
          </p:cNvPr>
          <p:cNvSpPr/>
          <p:nvPr/>
        </p:nvSpPr>
        <p:spPr>
          <a:xfrm>
            <a:off x="5585219" y="2091301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1" name="Блок-схема: узел 300">
            <a:extLst>
              <a:ext uri="{FF2B5EF4-FFF2-40B4-BE49-F238E27FC236}">
                <a16:creationId xmlns="" xmlns:a16="http://schemas.microsoft.com/office/drawing/2014/main" id="{7E53052C-596B-47EC-852F-1ECDD634B435}"/>
              </a:ext>
            </a:extLst>
          </p:cNvPr>
          <p:cNvSpPr/>
          <p:nvPr/>
        </p:nvSpPr>
        <p:spPr>
          <a:xfrm>
            <a:off x="5768891" y="2254187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2" name="Блок-схема: узел 301">
            <a:extLst>
              <a:ext uri="{FF2B5EF4-FFF2-40B4-BE49-F238E27FC236}">
                <a16:creationId xmlns="" xmlns:a16="http://schemas.microsoft.com/office/drawing/2014/main" id="{B2746858-1473-4FB3-A977-2B2E464A2357}"/>
              </a:ext>
            </a:extLst>
          </p:cNvPr>
          <p:cNvSpPr/>
          <p:nvPr/>
        </p:nvSpPr>
        <p:spPr>
          <a:xfrm>
            <a:off x="5979979" y="2295852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3" name="Блок-схема: узел 302">
            <a:extLst>
              <a:ext uri="{FF2B5EF4-FFF2-40B4-BE49-F238E27FC236}">
                <a16:creationId xmlns="" xmlns:a16="http://schemas.microsoft.com/office/drawing/2014/main" id="{1782D498-92CE-4524-A5FE-A6FF53239E5F}"/>
              </a:ext>
            </a:extLst>
          </p:cNvPr>
          <p:cNvSpPr/>
          <p:nvPr/>
        </p:nvSpPr>
        <p:spPr>
          <a:xfrm>
            <a:off x="5573838" y="2235650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4" name="Блок-схема: узел 303">
            <a:extLst>
              <a:ext uri="{FF2B5EF4-FFF2-40B4-BE49-F238E27FC236}">
                <a16:creationId xmlns="" xmlns:a16="http://schemas.microsoft.com/office/drawing/2014/main" id="{173C909A-E843-4C3D-ACFD-7F64FC14DC89}"/>
              </a:ext>
            </a:extLst>
          </p:cNvPr>
          <p:cNvSpPr/>
          <p:nvPr/>
        </p:nvSpPr>
        <p:spPr>
          <a:xfrm>
            <a:off x="5964472" y="2428019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5" name="Блок-схема: узел 304">
            <a:extLst>
              <a:ext uri="{FF2B5EF4-FFF2-40B4-BE49-F238E27FC236}">
                <a16:creationId xmlns="" xmlns:a16="http://schemas.microsoft.com/office/drawing/2014/main" id="{A8B6ABCB-19AD-4AB7-B0E0-FABBD40F5B6C}"/>
              </a:ext>
            </a:extLst>
          </p:cNvPr>
          <p:cNvSpPr/>
          <p:nvPr/>
        </p:nvSpPr>
        <p:spPr>
          <a:xfrm>
            <a:off x="6025939" y="2145301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6" name="Блок-схема: узел 305">
            <a:extLst>
              <a:ext uri="{FF2B5EF4-FFF2-40B4-BE49-F238E27FC236}">
                <a16:creationId xmlns="" xmlns:a16="http://schemas.microsoft.com/office/drawing/2014/main" id="{3011A490-D6A9-49CD-9343-3634F34DF7BF}"/>
              </a:ext>
            </a:extLst>
          </p:cNvPr>
          <p:cNvSpPr/>
          <p:nvPr/>
        </p:nvSpPr>
        <p:spPr>
          <a:xfrm>
            <a:off x="5813318" y="2559093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7" name="Блок-схема: узел 306">
            <a:extLst>
              <a:ext uri="{FF2B5EF4-FFF2-40B4-BE49-F238E27FC236}">
                <a16:creationId xmlns="" xmlns:a16="http://schemas.microsoft.com/office/drawing/2014/main" id="{94158281-ADDF-4AE8-AAC2-EE189D81BB77}"/>
              </a:ext>
            </a:extLst>
          </p:cNvPr>
          <p:cNvSpPr/>
          <p:nvPr/>
        </p:nvSpPr>
        <p:spPr>
          <a:xfrm>
            <a:off x="5667146" y="2453455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8" name="Блок-схема: узел 307">
            <a:extLst>
              <a:ext uri="{FF2B5EF4-FFF2-40B4-BE49-F238E27FC236}">
                <a16:creationId xmlns="" xmlns:a16="http://schemas.microsoft.com/office/drawing/2014/main" id="{CE2FBFB6-5B9C-4802-BFC3-5E492E636368}"/>
              </a:ext>
            </a:extLst>
          </p:cNvPr>
          <p:cNvSpPr/>
          <p:nvPr/>
        </p:nvSpPr>
        <p:spPr>
          <a:xfrm>
            <a:off x="5587462" y="2330732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9" name="Блок-схема: узел 308">
            <a:extLst>
              <a:ext uri="{FF2B5EF4-FFF2-40B4-BE49-F238E27FC236}">
                <a16:creationId xmlns="" xmlns:a16="http://schemas.microsoft.com/office/drawing/2014/main" id="{3C4FC604-F3BE-4BE3-A995-F3CFC3DF727A}"/>
              </a:ext>
            </a:extLst>
          </p:cNvPr>
          <p:cNvSpPr/>
          <p:nvPr/>
        </p:nvSpPr>
        <p:spPr>
          <a:xfrm>
            <a:off x="5705128" y="2549696"/>
            <a:ext cx="132358" cy="1412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1" name="TextBox 220">
            <a:extLst>
              <a:ext uri="{FF2B5EF4-FFF2-40B4-BE49-F238E27FC236}">
                <a16:creationId xmlns="" xmlns:a16="http://schemas.microsoft.com/office/drawing/2014/main" id="{3114E944-0237-447F-B1BD-B9740C552E07}"/>
              </a:ext>
            </a:extLst>
          </p:cNvPr>
          <p:cNvSpPr txBox="1"/>
          <p:nvPr/>
        </p:nvSpPr>
        <p:spPr>
          <a:xfrm>
            <a:off x="2282026" y="593953"/>
            <a:ext cx="3488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+mj-lt"/>
              </a:rPr>
              <a:t>Методика эксперимента</a:t>
            </a:r>
          </a:p>
        </p:txBody>
      </p:sp>
      <p:pic>
        <p:nvPicPr>
          <p:cNvPr id="222" name="Picture 2" descr="https://sun9-40.userapi.com/impg/dsMdb7jD8jACihayJvcngrgqpbEeyREdUkiZ_g/tS6tDTPkpIY.jpg?size=217x106&amp;quality=96&amp;sign=94f56f71f635cad4e47adfced164c7f6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0669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" name="TextBox 2">
            <a:extLst>
              <a:ext uri="{FF2B5EF4-FFF2-40B4-BE49-F238E27FC236}">
                <a16:creationId xmlns="" xmlns:a16="http://schemas.microsoft.com/office/drawing/2014/main" id="{C3B758FE-95C7-4F09-BBA3-546ECE07B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924" y="-29267"/>
            <a:ext cx="707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000" b="1" dirty="0">
                <a:latin typeface="Verdana" panose="020B0604030504040204" pitchFamily="34" charset="0"/>
              </a:rPr>
              <a:t>Морфофункциональное состояние тучных клеток в процессе регенерации костной ткани с                         применением трансплантата</a:t>
            </a:r>
          </a:p>
        </p:txBody>
      </p:sp>
      <p:sp>
        <p:nvSpPr>
          <p:cNvPr id="225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5526" y="6466683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ru-RU" dirty="0" smtClean="0"/>
              <a:t>9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8609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1025</Words>
  <Application>Microsoft Office PowerPoint</Application>
  <PresentationFormat>Экран (4:3)</PresentationFormat>
  <Paragraphs>157</Paragraphs>
  <Slides>18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</dc:creator>
  <cp:lastModifiedBy>user</cp:lastModifiedBy>
  <cp:revision>136</cp:revision>
  <dcterms:created xsi:type="dcterms:W3CDTF">2011-09-19T03:23:37Z</dcterms:created>
  <dcterms:modified xsi:type="dcterms:W3CDTF">2023-01-20T11:24:48Z</dcterms:modified>
</cp:coreProperties>
</file>