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10"/>
    <p:restoredTop sz="96405"/>
  </p:normalViewPr>
  <p:slideViewPr>
    <p:cSldViewPr snapToGrid="0" snapToObjects="1">
      <p:cViewPr varScale="1">
        <p:scale>
          <a:sx n="89" d="100"/>
          <a:sy n="89" d="100"/>
        </p:scale>
        <p:origin x="19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EXTERNAL/&#1040;&#1089;&#1087;&#1080;&#1088;&#1072;&#1085;&#1090;&#1091;&#1088;&#1072;/&#1044;&#1072;&#1085;&#1085;&#1099;&#1077;%20&#1076;&#1083;&#1103;%20&#1089;&#1083;&#1072;&#1080;&#774;&#1076;&#1086;&#1074;%20&#1087;&#1086;&#1089;&#1090;&#1084;&#1086;&#1088;&#1072;&#1083;&#1100;&#1085;&#1099;&#1077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19899958157399"/>
          <c:y val="0.11510413578536073"/>
          <c:w val="0.2984907185514854"/>
          <c:h val="0.72134341207233266"/>
        </c:manualLayout>
      </c:layout>
      <c:pieChart>
        <c:varyColors val="1"/>
        <c:ser>
          <c:idx val="0"/>
          <c:order val="0"/>
          <c:spPr>
            <a:ln w="15875">
              <a:solidFill>
                <a:schemeClr val="accent2">
                  <a:lumMod val="75000"/>
                </a:schemeClr>
              </a:solidFill>
            </a:ln>
          </c:spPr>
          <c:explosion val="2"/>
          <c:dPt>
            <c:idx val="0"/>
            <c:bubble3D val="0"/>
            <c:spPr>
              <a:solidFill>
                <a:schemeClr val="accent1"/>
              </a:solidFill>
              <a:ln w="15875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C6-DF4D-9739-7123A109E4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5875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C6-DF4D-9739-7123A109E4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5875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C6-DF4D-9739-7123A109E4E2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58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C6-DF4D-9739-7123A109E4E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58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5C6-DF4D-9739-7123A109E4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Графики!$A$90:$A$93</c:f>
              <c:strCache>
                <c:ptCount val="4"/>
                <c:pt idx="0">
                  <c:v>Снижены только TREC</c:v>
                </c:pt>
                <c:pt idx="1">
                  <c:v>Снижены только KREC</c:v>
                </c:pt>
                <c:pt idx="2">
                  <c:v>Снижены TREC и KREC</c:v>
                </c:pt>
                <c:pt idx="3">
                  <c:v>TREC и KREC в пределах реф.з.</c:v>
                </c:pt>
              </c:strCache>
            </c:strRef>
          </c:cat>
          <c:val>
            <c:numRef>
              <c:f>Графики!$C$90:$C$93</c:f>
              <c:numCache>
                <c:formatCode>0.0%</c:formatCode>
                <c:ptCount val="4"/>
                <c:pt idx="0">
                  <c:v>0.26470588235294118</c:v>
                </c:pt>
                <c:pt idx="1">
                  <c:v>5.8823529411764705E-2</c:v>
                </c:pt>
                <c:pt idx="2">
                  <c:v>0.34313725490196079</c:v>
                </c:pt>
                <c:pt idx="3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5C6-DF4D-9739-7123A109E4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677298489862693"/>
          <c:y val="0.11339339761700884"/>
          <c:w val="0.295980638289779"/>
          <c:h val="0.732352209826035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BBB75D-D93A-224E-A11B-16894639D277}" type="doc">
      <dgm:prSet loTypeId="urn:microsoft.com/office/officeart/2005/8/layout/target2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27D2423-3BA0-694C-8CCA-AEC2DAB8CBC1}">
      <dgm:prSet phldrT="[Текст]"/>
      <dgm:spPr/>
      <dgm:t>
        <a:bodyPr/>
        <a:lstStyle/>
        <a:p>
          <a:r>
            <a:rPr lang="ru-RU" dirty="0"/>
            <a:t>Статистика Свердловской области</a:t>
          </a:r>
        </a:p>
      </dgm:t>
    </dgm:pt>
    <dgm:pt modelId="{1FBB0B8C-9162-2D4E-BF6A-5642112C14DB}" type="parTrans" cxnId="{22836263-6357-E743-870C-3B866CADA7A2}">
      <dgm:prSet/>
      <dgm:spPr/>
      <dgm:t>
        <a:bodyPr/>
        <a:lstStyle/>
        <a:p>
          <a:endParaRPr lang="ru-RU"/>
        </a:p>
      </dgm:t>
    </dgm:pt>
    <dgm:pt modelId="{C6CF568E-AA75-6844-95C8-42D595A99F70}" type="sibTrans" cxnId="{22836263-6357-E743-870C-3B866CADA7A2}">
      <dgm:prSet/>
      <dgm:spPr/>
      <dgm:t>
        <a:bodyPr/>
        <a:lstStyle/>
        <a:p>
          <a:endParaRPr lang="ru-RU"/>
        </a:p>
      </dgm:t>
    </dgm:pt>
    <dgm:pt modelId="{9691BD62-32CD-3444-AE31-F482CAC46EC6}">
      <dgm:prSet phldrT="[Текст]" custT="1"/>
      <dgm:spPr/>
      <dgm:t>
        <a:bodyPr/>
        <a:lstStyle/>
        <a:p>
          <a:r>
            <a:rPr lang="ru-RU" sz="1400" dirty="0"/>
            <a:t>Рождаемость: примерно                  40 тыс. в год</a:t>
          </a:r>
        </a:p>
      </dgm:t>
    </dgm:pt>
    <dgm:pt modelId="{77BF8F2A-6696-1F46-A7B3-8E8A65BC1797}" type="parTrans" cxnId="{5B4EC5CC-A39E-8F48-9C4F-F784C225D461}">
      <dgm:prSet/>
      <dgm:spPr/>
      <dgm:t>
        <a:bodyPr/>
        <a:lstStyle/>
        <a:p>
          <a:endParaRPr lang="ru-RU"/>
        </a:p>
      </dgm:t>
    </dgm:pt>
    <dgm:pt modelId="{A9054CCA-9402-B245-9B9C-7BCCC1CFF4C7}" type="sibTrans" cxnId="{5B4EC5CC-A39E-8F48-9C4F-F784C225D461}">
      <dgm:prSet/>
      <dgm:spPr/>
      <dgm:t>
        <a:bodyPr/>
        <a:lstStyle/>
        <a:p>
          <a:endParaRPr lang="ru-RU"/>
        </a:p>
      </dgm:t>
    </dgm:pt>
    <dgm:pt modelId="{F9E40309-A4E4-BD4A-8B52-73BAA79B49FC}">
      <dgm:prSet phldrT="[Текст]"/>
      <dgm:spPr/>
      <dgm:t>
        <a:bodyPr/>
        <a:lstStyle/>
        <a:p>
          <a:r>
            <a:rPr lang="ru-RU" dirty="0"/>
            <a:t>1:133 – вероятность рождения ребенка с врожденными пороками сердца</a:t>
          </a:r>
        </a:p>
      </dgm:t>
    </dgm:pt>
    <dgm:pt modelId="{421A204C-0634-8648-89EA-ADAE8A83976A}" type="parTrans" cxnId="{6D6E3C85-61C0-804D-962E-BC034CF12D77}">
      <dgm:prSet/>
      <dgm:spPr/>
      <dgm:t>
        <a:bodyPr/>
        <a:lstStyle/>
        <a:p>
          <a:endParaRPr lang="ru-RU"/>
        </a:p>
      </dgm:t>
    </dgm:pt>
    <dgm:pt modelId="{184D9858-CFBE-964F-B0D4-8E2DA720A426}" type="sibTrans" cxnId="{6D6E3C85-61C0-804D-962E-BC034CF12D77}">
      <dgm:prSet/>
      <dgm:spPr/>
      <dgm:t>
        <a:bodyPr/>
        <a:lstStyle/>
        <a:p>
          <a:endParaRPr lang="ru-RU"/>
        </a:p>
      </dgm:t>
    </dgm:pt>
    <dgm:pt modelId="{7925E765-AA92-7345-A05D-C45C8D888C85}">
      <dgm:prSet phldrT="[Текст]"/>
      <dgm:spPr/>
      <dgm:t>
        <a:bodyPr/>
        <a:lstStyle/>
        <a:p>
          <a:r>
            <a:rPr lang="ru-RU" dirty="0"/>
            <a:t>Летальные исходы в Свердловской области</a:t>
          </a:r>
        </a:p>
      </dgm:t>
    </dgm:pt>
    <dgm:pt modelId="{CAC7E3ED-3772-FE40-8494-BBBD5B1A63E1}" type="parTrans" cxnId="{3C6B2706-130E-7F42-A9D7-A173BEFA9886}">
      <dgm:prSet/>
      <dgm:spPr/>
      <dgm:t>
        <a:bodyPr/>
        <a:lstStyle/>
        <a:p>
          <a:endParaRPr lang="ru-RU"/>
        </a:p>
      </dgm:t>
    </dgm:pt>
    <dgm:pt modelId="{A0E9DC7F-2B99-6642-8E8A-DAF4B353454B}" type="sibTrans" cxnId="{3C6B2706-130E-7F42-A9D7-A173BEFA9886}">
      <dgm:prSet/>
      <dgm:spPr/>
      <dgm:t>
        <a:bodyPr/>
        <a:lstStyle/>
        <a:p>
          <a:endParaRPr lang="ru-RU"/>
        </a:p>
      </dgm:t>
    </dgm:pt>
    <dgm:pt modelId="{9B1BEED7-3E09-E040-8A9B-E07A9FCAB76F}">
      <dgm:prSet phldrT="[Текст]" custT="1"/>
      <dgm:spPr/>
      <dgm:t>
        <a:bodyPr/>
        <a:lstStyle/>
        <a:p>
          <a:r>
            <a:rPr lang="ru-RU" sz="1400" dirty="0"/>
            <a:t>Каждый 40 неонатальный летальный исход – из-за врожденных пороков развития или болезней системы кровообращения</a:t>
          </a:r>
        </a:p>
      </dgm:t>
    </dgm:pt>
    <dgm:pt modelId="{579F9253-F3F4-5B47-9BE3-D0B4D76BDF5A}" type="parTrans" cxnId="{046D238E-B3F1-0A45-8201-5FF0BFB813A0}">
      <dgm:prSet/>
      <dgm:spPr/>
      <dgm:t>
        <a:bodyPr/>
        <a:lstStyle/>
        <a:p>
          <a:endParaRPr lang="ru-RU"/>
        </a:p>
      </dgm:t>
    </dgm:pt>
    <dgm:pt modelId="{1270F7CE-DA1E-0E43-B359-D57753D2C98B}" type="sibTrans" cxnId="{046D238E-B3F1-0A45-8201-5FF0BFB813A0}">
      <dgm:prSet/>
      <dgm:spPr/>
      <dgm:t>
        <a:bodyPr/>
        <a:lstStyle/>
        <a:p>
          <a:endParaRPr lang="ru-RU"/>
        </a:p>
      </dgm:t>
    </dgm:pt>
    <dgm:pt modelId="{5C1940A2-1E58-7148-ABB8-D83A55E91161}">
      <dgm:prSet phldrT="[Текст]" custT="1"/>
      <dgm:spPr/>
      <dgm:t>
        <a:bodyPr/>
        <a:lstStyle/>
        <a:p>
          <a:r>
            <a:rPr lang="ru-RU" sz="1400" dirty="0"/>
            <a:t>30</a:t>
          </a:r>
          <a:r>
            <a:rPr lang="en-US" sz="1400" dirty="0"/>
            <a:t>%</a:t>
          </a:r>
          <a:r>
            <a:rPr lang="ru-RU" sz="1400" dirty="0"/>
            <a:t> детей с врожденными ошибками иммунитета имеют врожденные пороки сердца и магистральных сосудов</a:t>
          </a:r>
        </a:p>
      </dgm:t>
    </dgm:pt>
    <dgm:pt modelId="{0123E72C-6584-7942-9133-97C2FCA73F0B}" type="parTrans" cxnId="{3A3E3494-9151-B647-B07D-0AF8182A799E}">
      <dgm:prSet/>
      <dgm:spPr/>
      <dgm:t>
        <a:bodyPr/>
        <a:lstStyle/>
        <a:p>
          <a:endParaRPr lang="ru-RU"/>
        </a:p>
      </dgm:t>
    </dgm:pt>
    <dgm:pt modelId="{E4B23ACD-0392-6641-9562-10FCEAD82F9E}" type="sibTrans" cxnId="{3A3E3494-9151-B647-B07D-0AF8182A799E}">
      <dgm:prSet/>
      <dgm:spPr/>
      <dgm:t>
        <a:bodyPr/>
        <a:lstStyle/>
        <a:p>
          <a:endParaRPr lang="ru-RU"/>
        </a:p>
      </dgm:t>
    </dgm:pt>
    <dgm:pt modelId="{C3C8E798-5EFA-1E45-8762-F3DB3D96061F}">
      <dgm:prSet phldrT="[Текст]"/>
      <dgm:spPr/>
      <dgm:t>
        <a:bodyPr/>
        <a:lstStyle/>
        <a:p>
          <a:r>
            <a:rPr lang="ru-RU" dirty="0"/>
            <a:t>1:8890 – вероятность рождения ребенка с врожденными ошибками иммунитета</a:t>
          </a:r>
        </a:p>
      </dgm:t>
    </dgm:pt>
    <dgm:pt modelId="{F79B358B-4CBD-A54B-9F9B-B2D2813D486B}" type="parTrans" cxnId="{B4227BF6-A3AA-AD47-800B-584D4BACB1BA}">
      <dgm:prSet/>
      <dgm:spPr/>
      <dgm:t>
        <a:bodyPr/>
        <a:lstStyle/>
        <a:p>
          <a:endParaRPr lang="ru-RU"/>
        </a:p>
      </dgm:t>
    </dgm:pt>
    <dgm:pt modelId="{D18C6E26-02D1-0D4B-B67B-36493866CC56}" type="sibTrans" cxnId="{B4227BF6-A3AA-AD47-800B-584D4BACB1BA}">
      <dgm:prSet/>
      <dgm:spPr/>
      <dgm:t>
        <a:bodyPr/>
        <a:lstStyle/>
        <a:p>
          <a:endParaRPr lang="ru-RU"/>
        </a:p>
      </dgm:t>
    </dgm:pt>
    <dgm:pt modelId="{9637EC8F-E66F-FA47-B371-C48339402438}">
      <dgm:prSet phldrT="[Текст]" custT="1"/>
      <dgm:spPr/>
      <dgm:t>
        <a:bodyPr/>
        <a:lstStyle/>
        <a:p>
          <a:r>
            <a:rPr lang="ru-RU" sz="1400" dirty="0"/>
            <a:t>Из них 50</a:t>
          </a:r>
          <a:r>
            <a:rPr lang="en-US" sz="1400" dirty="0"/>
            <a:t>% </a:t>
          </a:r>
          <a:r>
            <a:rPr lang="ru-RU" sz="1400" dirty="0"/>
            <a:t>умирает в первые месяцы жизни из-за </a:t>
          </a:r>
          <a:r>
            <a:rPr lang="ru-RU" sz="1400" dirty="0" err="1"/>
            <a:t>гиподиагностики</a:t>
          </a:r>
          <a:r>
            <a:rPr lang="ru-RU" sz="1400" dirty="0"/>
            <a:t>, 25</a:t>
          </a:r>
          <a:r>
            <a:rPr lang="en-US" sz="1400" dirty="0"/>
            <a:t>% </a:t>
          </a:r>
          <a:r>
            <a:rPr lang="ru-RU" sz="1400" dirty="0"/>
            <a:t>не выходят из послеоперационного периода </a:t>
          </a:r>
        </a:p>
      </dgm:t>
    </dgm:pt>
    <dgm:pt modelId="{DA8A7F14-37C3-FA45-A370-2F9632DD08A1}" type="parTrans" cxnId="{12FBFB0C-659C-1147-B71A-3743C29EB563}">
      <dgm:prSet/>
      <dgm:spPr/>
      <dgm:t>
        <a:bodyPr/>
        <a:lstStyle/>
        <a:p>
          <a:endParaRPr lang="ru-RU"/>
        </a:p>
      </dgm:t>
    </dgm:pt>
    <dgm:pt modelId="{F995C2D0-2701-0F4A-8BBF-97A35C277468}" type="sibTrans" cxnId="{12FBFB0C-659C-1147-B71A-3743C29EB563}">
      <dgm:prSet/>
      <dgm:spPr/>
      <dgm:t>
        <a:bodyPr/>
        <a:lstStyle/>
        <a:p>
          <a:endParaRPr lang="ru-RU"/>
        </a:p>
      </dgm:t>
    </dgm:pt>
    <dgm:pt modelId="{54D79A3B-DCD4-1148-BA29-C2B45295BC9C}" type="pres">
      <dgm:prSet presAssocID="{98BBB75D-D93A-224E-A11B-16894639D277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012500B2-B03C-3747-9C14-7607C27C9D97}" type="pres">
      <dgm:prSet presAssocID="{98BBB75D-D93A-224E-A11B-16894639D277}" presName="outerBox" presStyleCnt="0"/>
      <dgm:spPr/>
    </dgm:pt>
    <dgm:pt modelId="{D1E780ED-0117-E148-AF52-9FF639B145CA}" type="pres">
      <dgm:prSet presAssocID="{98BBB75D-D93A-224E-A11B-16894639D277}" presName="outerBoxParent" presStyleLbl="node1" presStyleIdx="0" presStyleCnt="2"/>
      <dgm:spPr/>
    </dgm:pt>
    <dgm:pt modelId="{01C64A66-1A29-5945-84E7-6B5F4691DE20}" type="pres">
      <dgm:prSet presAssocID="{98BBB75D-D93A-224E-A11B-16894639D277}" presName="outerBoxChildren" presStyleCnt="0"/>
      <dgm:spPr/>
    </dgm:pt>
    <dgm:pt modelId="{B196C96F-8DA1-E74F-A150-8A7926289EBE}" type="pres">
      <dgm:prSet presAssocID="{9691BD62-32CD-3444-AE31-F482CAC46EC6}" presName="oChild" presStyleLbl="fgAcc1" presStyleIdx="0" presStyleCnt="6">
        <dgm:presLayoutVars>
          <dgm:bulletEnabled val="1"/>
        </dgm:presLayoutVars>
      </dgm:prSet>
      <dgm:spPr/>
    </dgm:pt>
    <dgm:pt modelId="{370D78CB-FB8B-F14E-ADBD-D6890ADBB6E5}" type="pres">
      <dgm:prSet presAssocID="{A9054CCA-9402-B245-9B9C-7BCCC1CFF4C7}" presName="outerSibTrans" presStyleCnt="0"/>
      <dgm:spPr/>
    </dgm:pt>
    <dgm:pt modelId="{B092416A-D313-3849-9488-2AB906B407E7}" type="pres">
      <dgm:prSet presAssocID="{F9E40309-A4E4-BD4A-8B52-73BAA79B49FC}" presName="oChild" presStyleLbl="fgAcc1" presStyleIdx="1" presStyleCnt="6">
        <dgm:presLayoutVars>
          <dgm:bulletEnabled val="1"/>
        </dgm:presLayoutVars>
      </dgm:prSet>
      <dgm:spPr/>
    </dgm:pt>
    <dgm:pt modelId="{0AA075B4-A7F5-E84E-9671-A8133E2BCA92}" type="pres">
      <dgm:prSet presAssocID="{184D9858-CFBE-964F-B0D4-8E2DA720A426}" presName="outerSibTrans" presStyleCnt="0"/>
      <dgm:spPr/>
    </dgm:pt>
    <dgm:pt modelId="{08D9231A-42D6-AA4A-9034-E09F93EE3396}" type="pres">
      <dgm:prSet presAssocID="{C3C8E798-5EFA-1E45-8762-F3DB3D96061F}" presName="oChild" presStyleLbl="fgAcc1" presStyleIdx="2" presStyleCnt="6">
        <dgm:presLayoutVars>
          <dgm:bulletEnabled val="1"/>
        </dgm:presLayoutVars>
      </dgm:prSet>
      <dgm:spPr/>
    </dgm:pt>
    <dgm:pt modelId="{689D7968-36A7-7A42-B40A-5ADAD302B4D6}" type="pres">
      <dgm:prSet presAssocID="{98BBB75D-D93A-224E-A11B-16894639D277}" presName="middleBox" presStyleCnt="0"/>
      <dgm:spPr/>
    </dgm:pt>
    <dgm:pt modelId="{95D51929-90A8-0743-ABF0-5B1547BB0A47}" type="pres">
      <dgm:prSet presAssocID="{98BBB75D-D93A-224E-A11B-16894639D277}" presName="middleBoxParent" presStyleLbl="node1" presStyleIdx="1" presStyleCnt="2"/>
      <dgm:spPr/>
    </dgm:pt>
    <dgm:pt modelId="{8CE00B9D-708C-E541-8684-139D66F99E4E}" type="pres">
      <dgm:prSet presAssocID="{98BBB75D-D93A-224E-A11B-16894639D277}" presName="middleBoxChildren" presStyleCnt="0"/>
      <dgm:spPr/>
    </dgm:pt>
    <dgm:pt modelId="{7216C95C-62DE-0643-AE81-B5C689C56747}" type="pres">
      <dgm:prSet presAssocID="{9B1BEED7-3E09-E040-8A9B-E07A9FCAB76F}" presName="mChild" presStyleLbl="fgAcc1" presStyleIdx="3" presStyleCnt="6">
        <dgm:presLayoutVars>
          <dgm:bulletEnabled val="1"/>
        </dgm:presLayoutVars>
      </dgm:prSet>
      <dgm:spPr/>
    </dgm:pt>
    <dgm:pt modelId="{48C5062A-2616-2F45-8A86-3ABC768DAFD4}" type="pres">
      <dgm:prSet presAssocID="{1270F7CE-DA1E-0E43-B359-D57753D2C98B}" presName="middleSibTrans" presStyleCnt="0"/>
      <dgm:spPr/>
    </dgm:pt>
    <dgm:pt modelId="{DBA76A9F-5D82-3244-A3F5-FE13D09EBD62}" type="pres">
      <dgm:prSet presAssocID="{5C1940A2-1E58-7148-ABB8-D83A55E91161}" presName="mChild" presStyleLbl="fgAcc1" presStyleIdx="4" presStyleCnt="6">
        <dgm:presLayoutVars>
          <dgm:bulletEnabled val="1"/>
        </dgm:presLayoutVars>
      </dgm:prSet>
      <dgm:spPr/>
    </dgm:pt>
    <dgm:pt modelId="{4C965796-C6C3-B148-985C-C870878C42DC}" type="pres">
      <dgm:prSet presAssocID="{E4B23ACD-0392-6641-9562-10FCEAD82F9E}" presName="middleSibTrans" presStyleCnt="0"/>
      <dgm:spPr/>
    </dgm:pt>
    <dgm:pt modelId="{27F70A9C-672E-3040-B12D-A11C37928524}" type="pres">
      <dgm:prSet presAssocID="{9637EC8F-E66F-FA47-B371-C48339402438}" presName="mChild" presStyleLbl="fgAcc1" presStyleIdx="5" presStyleCnt="6">
        <dgm:presLayoutVars>
          <dgm:bulletEnabled val="1"/>
        </dgm:presLayoutVars>
      </dgm:prSet>
      <dgm:spPr/>
    </dgm:pt>
  </dgm:ptLst>
  <dgm:cxnLst>
    <dgm:cxn modelId="{3C6B2706-130E-7F42-A9D7-A173BEFA9886}" srcId="{98BBB75D-D93A-224E-A11B-16894639D277}" destId="{7925E765-AA92-7345-A05D-C45C8D888C85}" srcOrd="1" destOrd="0" parTransId="{CAC7E3ED-3772-FE40-8494-BBBD5B1A63E1}" sibTransId="{A0E9DC7F-2B99-6642-8E8A-DAF4B353454B}"/>
    <dgm:cxn modelId="{12FBFB0C-659C-1147-B71A-3743C29EB563}" srcId="{7925E765-AA92-7345-A05D-C45C8D888C85}" destId="{9637EC8F-E66F-FA47-B371-C48339402438}" srcOrd="2" destOrd="0" parTransId="{DA8A7F14-37C3-FA45-A370-2F9632DD08A1}" sibTransId="{F995C2D0-2701-0F4A-8BBF-97A35C277468}"/>
    <dgm:cxn modelId="{EA443637-099D-D349-94E5-7A68A031756C}" type="presOf" srcId="{5C1940A2-1E58-7148-ABB8-D83A55E91161}" destId="{DBA76A9F-5D82-3244-A3F5-FE13D09EBD62}" srcOrd="0" destOrd="0" presId="urn:microsoft.com/office/officeart/2005/8/layout/target2"/>
    <dgm:cxn modelId="{D5AABE55-018F-3D41-B49D-DE350CF31268}" type="presOf" srcId="{F9E40309-A4E4-BD4A-8B52-73BAA79B49FC}" destId="{B092416A-D313-3849-9488-2AB906B407E7}" srcOrd="0" destOrd="0" presId="urn:microsoft.com/office/officeart/2005/8/layout/target2"/>
    <dgm:cxn modelId="{22836263-6357-E743-870C-3B866CADA7A2}" srcId="{98BBB75D-D93A-224E-A11B-16894639D277}" destId="{F27D2423-3BA0-694C-8CCA-AEC2DAB8CBC1}" srcOrd="0" destOrd="0" parTransId="{1FBB0B8C-9162-2D4E-BF6A-5642112C14DB}" sibTransId="{C6CF568E-AA75-6844-95C8-42D595A99F70}"/>
    <dgm:cxn modelId="{DC25537D-DF7D-5A40-A783-49A24927B489}" type="presOf" srcId="{98BBB75D-D93A-224E-A11B-16894639D277}" destId="{54D79A3B-DCD4-1148-BA29-C2B45295BC9C}" srcOrd="0" destOrd="0" presId="urn:microsoft.com/office/officeart/2005/8/layout/target2"/>
    <dgm:cxn modelId="{6D6E3C85-61C0-804D-962E-BC034CF12D77}" srcId="{F27D2423-3BA0-694C-8CCA-AEC2DAB8CBC1}" destId="{F9E40309-A4E4-BD4A-8B52-73BAA79B49FC}" srcOrd="1" destOrd="0" parTransId="{421A204C-0634-8648-89EA-ADAE8A83976A}" sibTransId="{184D9858-CFBE-964F-B0D4-8E2DA720A426}"/>
    <dgm:cxn modelId="{046D238E-B3F1-0A45-8201-5FF0BFB813A0}" srcId="{7925E765-AA92-7345-A05D-C45C8D888C85}" destId="{9B1BEED7-3E09-E040-8A9B-E07A9FCAB76F}" srcOrd="0" destOrd="0" parTransId="{579F9253-F3F4-5B47-9BE3-D0B4D76BDF5A}" sibTransId="{1270F7CE-DA1E-0E43-B359-D57753D2C98B}"/>
    <dgm:cxn modelId="{3A3E3494-9151-B647-B07D-0AF8182A799E}" srcId="{7925E765-AA92-7345-A05D-C45C8D888C85}" destId="{5C1940A2-1E58-7148-ABB8-D83A55E91161}" srcOrd="1" destOrd="0" parTransId="{0123E72C-6584-7942-9133-97C2FCA73F0B}" sibTransId="{E4B23ACD-0392-6641-9562-10FCEAD82F9E}"/>
    <dgm:cxn modelId="{0D02FEAC-8998-5245-BCE9-5EA36C1B1109}" type="presOf" srcId="{9B1BEED7-3E09-E040-8A9B-E07A9FCAB76F}" destId="{7216C95C-62DE-0643-AE81-B5C689C56747}" srcOrd="0" destOrd="0" presId="urn:microsoft.com/office/officeart/2005/8/layout/target2"/>
    <dgm:cxn modelId="{90CF14B3-986C-964A-9BA5-9F7735A815BA}" type="presOf" srcId="{9691BD62-32CD-3444-AE31-F482CAC46EC6}" destId="{B196C96F-8DA1-E74F-A150-8A7926289EBE}" srcOrd="0" destOrd="0" presId="urn:microsoft.com/office/officeart/2005/8/layout/target2"/>
    <dgm:cxn modelId="{7999C2BA-9A8B-464D-8FEC-93D77EAE816F}" type="presOf" srcId="{F27D2423-3BA0-694C-8CCA-AEC2DAB8CBC1}" destId="{D1E780ED-0117-E148-AF52-9FF639B145CA}" srcOrd="0" destOrd="0" presId="urn:microsoft.com/office/officeart/2005/8/layout/target2"/>
    <dgm:cxn modelId="{0F83EDC5-D612-424E-841F-59544CD2B263}" type="presOf" srcId="{C3C8E798-5EFA-1E45-8762-F3DB3D96061F}" destId="{08D9231A-42D6-AA4A-9034-E09F93EE3396}" srcOrd="0" destOrd="0" presId="urn:microsoft.com/office/officeart/2005/8/layout/target2"/>
    <dgm:cxn modelId="{5B4EC5CC-A39E-8F48-9C4F-F784C225D461}" srcId="{F27D2423-3BA0-694C-8CCA-AEC2DAB8CBC1}" destId="{9691BD62-32CD-3444-AE31-F482CAC46EC6}" srcOrd="0" destOrd="0" parTransId="{77BF8F2A-6696-1F46-A7B3-8E8A65BC1797}" sibTransId="{A9054CCA-9402-B245-9B9C-7BCCC1CFF4C7}"/>
    <dgm:cxn modelId="{C540E8E4-B601-4D44-83E4-9CA349C7DEE7}" type="presOf" srcId="{9637EC8F-E66F-FA47-B371-C48339402438}" destId="{27F70A9C-672E-3040-B12D-A11C37928524}" srcOrd="0" destOrd="0" presId="urn:microsoft.com/office/officeart/2005/8/layout/target2"/>
    <dgm:cxn modelId="{70403AF1-5BD0-1F41-BEF9-FA4920D76293}" type="presOf" srcId="{7925E765-AA92-7345-A05D-C45C8D888C85}" destId="{95D51929-90A8-0743-ABF0-5B1547BB0A47}" srcOrd="0" destOrd="0" presId="urn:microsoft.com/office/officeart/2005/8/layout/target2"/>
    <dgm:cxn modelId="{B4227BF6-A3AA-AD47-800B-584D4BACB1BA}" srcId="{F27D2423-3BA0-694C-8CCA-AEC2DAB8CBC1}" destId="{C3C8E798-5EFA-1E45-8762-F3DB3D96061F}" srcOrd="2" destOrd="0" parTransId="{F79B358B-4CBD-A54B-9F9B-B2D2813D486B}" sibTransId="{D18C6E26-02D1-0D4B-B67B-36493866CC56}"/>
    <dgm:cxn modelId="{2CD84DF6-12E1-D741-90E4-A0CF892734DF}" type="presParOf" srcId="{54D79A3B-DCD4-1148-BA29-C2B45295BC9C}" destId="{012500B2-B03C-3747-9C14-7607C27C9D97}" srcOrd="0" destOrd="0" presId="urn:microsoft.com/office/officeart/2005/8/layout/target2"/>
    <dgm:cxn modelId="{A1D19F02-1F18-DE4A-BDD0-90A5207EA532}" type="presParOf" srcId="{012500B2-B03C-3747-9C14-7607C27C9D97}" destId="{D1E780ED-0117-E148-AF52-9FF639B145CA}" srcOrd="0" destOrd="0" presId="urn:microsoft.com/office/officeart/2005/8/layout/target2"/>
    <dgm:cxn modelId="{776BEC5B-CF52-1343-8192-14FC57B5E6A6}" type="presParOf" srcId="{012500B2-B03C-3747-9C14-7607C27C9D97}" destId="{01C64A66-1A29-5945-84E7-6B5F4691DE20}" srcOrd="1" destOrd="0" presId="urn:microsoft.com/office/officeart/2005/8/layout/target2"/>
    <dgm:cxn modelId="{C609426B-90CC-D54D-B69B-F48AA64883B3}" type="presParOf" srcId="{01C64A66-1A29-5945-84E7-6B5F4691DE20}" destId="{B196C96F-8DA1-E74F-A150-8A7926289EBE}" srcOrd="0" destOrd="0" presId="urn:microsoft.com/office/officeart/2005/8/layout/target2"/>
    <dgm:cxn modelId="{1A48203F-E94B-494B-97BC-6DCFAB223F22}" type="presParOf" srcId="{01C64A66-1A29-5945-84E7-6B5F4691DE20}" destId="{370D78CB-FB8B-F14E-ADBD-D6890ADBB6E5}" srcOrd="1" destOrd="0" presId="urn:microsoft.com/office/officeart/2005/8/layout/target2"/>
    <dgm:cxn modelId="{108027F5-0EA7-5143-B333-C563273CC6D6}" type="presParOf" srcId="{01C64A66-1A29-5945-84E7-6B5F4691DE20}" destId="{B092416A-D313-3849-9488-2AB906B407E7}" srcOrd="2" destOrd="0" presId="urn:microsoft.com/office/officeart/2005/8/layout/target2"/>
    <dgm:cxn modelId="{10D16536-C78E-F242-A8E5-7E7EA59E14BF}" type="presParOf" srcId="{01C64A66-1A29-5945-84E7-6B5F4691DE20}" destId="{0AA075B4-A7F5-E84E-9671-A8133E2BCA92}" srcOrd="3" destOrd="0" presId="urn:microsoft.com/office/officeart/2005/8/layout/target2"/>
    <dgm:cxn modelId="{FE1B8BC9-A4F2-7041-9068-AC222E34C180}" type="presParOf" srcId="{01C64A66-1A29-5945-84E7-6B5F4691DE20}" destId="{08D9231A-42D6-AA4A-9034-E09F93EE3396}" srcOrd="4" destOrd="0" presId="urn:microsoft.com/office/officeart/2005/8/layout/target2"/>
    <dgm:cxn modelId="{926BEFA8-7788-944A-BD21-D1ACA0E14EBD}" type="presParOf" srcId="{54D79A3B-DCD4-1148-BA29-C2B45295BC9C}" destId="{689D7968-36A7-7A42-B40A-5ADAD302B4D6}" srcOrd="1" destOrd="0" presId="urn:microsoft.com/office/officeart/2005/8/layout/target2"/>
    <dgm:cxn modelId="{6DB42CA1-5343-6643-B953-E26D7873DD8B}" type="presParOf" srcId="{689D7968-36A7-7A42-B40A-5ADAD302B4D6}" destId="{95D51929-90A8-0743-ABF0-5B1547BB0A47}" srcOrd="0" destOrd="0" presId="urn:microsoft.com/office/officeart/2005/8/layout/target2"/>
    <dgm:cxn modelId="{76D693BD-6D8B-0E42-A67B-537D0FF0D248}" type="presParOf" srcId="{689D7968-36A7-7A42-B40A-5ADAD302B4D6}" destId="{8CE00B9D-708C-E541-8684-139D66F99E4E}" srcOrd="1" destOrd="0" presId="urn:microsoft.com/office/officeart/2005/8/layout/target2"/>
    <dgm:cxn modelId="{63C20259-CAEC-1342-98FB-4D18816FA886}" type="presParOf" srcId="{8CE00B9D-708C-E541-8684-139D66F99E4E}" destId="{7216C95C-62DE-0643-AE81-B5C689C56747}" srcOrd="0" destOrd="0" presId="urn:microsoft.com/office/officeart/2005/8/layout/target2"/>
    <dgm:cxn modelId="{2210502E-8626-AE41-90C2-1EC54BD261E1}" type="presParOf" srcId="{8CE00B9D-708C-E541-8684-139D66F99E4E}" destId="{48C5062A-2616-2F45-8A86-3ABC768DAFD4}" srcOrd="1" destOrd="0" presId="urn:microsoft.com/office/officeart/2005/8/layout/target2"/>
    <dgm:cxn modelId="{3BBCF053-2B31-334A-A3D3-F70A7B8EC0A6}" type="presParOf" srcId="{8CE00B9D-708C-E541-8684-139D66F99E4E}" destId="{DBA76A9F-5D82-3244-A3F5-FE13D09EBD62}" srcOrd="2" destOrd="0" presId="urn:microsoft.com/office/officeart/2005/8/layout/target2"/>
    <dgm:cxn modelId="{5C697A80-9E1A-1B42-954D-88977174D677}" type="presParOf" srcId="{8CE00B9D-708C-E541-8684-139D66F99E4E}" destId="{4C965796-C6C3-B148-985C-C870878C42DC}" srcOrd="3" destOrd="0" presId="urn:microsoft.com/office/officeart/2005/8/layout/target2"/>
    <dgm:cxn modelId="{398D6BB9-8B58-654B-97ED-861866BF2384}" type="presParOf" srcId="{8CE00B9D-708C-E541-8684-139D66F99E4E}" destId="{27F70A9C-672E-3040-B12D-A11C37928524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32D031-F1B7-E849-9D6E-A8C6AB0BBE14}" type="doc">
      <dgm:prSet loTypeId="urn:microsoft.com/office/officeart/2005/8/layout/default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C068AAC-0C99-8B4D-872C-2B90E6C4DFE7}">
      <dgm:prSet phldrT="[Текст]" custT="1"/>
      <dgm:spPr/>
      <dgm:t>
        <a:bodyPr/>
        <a:lstStyle/>
        <a:p>
          <a:r>
            <a:rPr lang="ru-RU" sz="1400" dirty="0"/>
            <a:t>Важно знать: врожденные пороки развития, включая ВПС - один из признаков первичного иммунодефицита</a:t>
          </a:r>
        </a:p>
      </dgm:t>
    </dgm:pt>
    <dgm:pt modelId="{FA114545-4AA7-D741-86DB-679E44609390}" type="parTrans" cxnId="{A8D89E76-DF74-5F43-A1D5-BF0BC945ED80}">
      <dgm:prSet/>
      <dgm:spPr/>
      <dgm:t>
        <a:bodyPr/>
        <a:lstStyle/>
        <a:p>
          <a:endParaRPr lang="ru-RU" sz="2400"/>
        </a:p>
      </dgm:t>
    </dgm:pt>
    <dgm:pt modelId="{6813ACA3-FED1-EC4C-9D06-79A518C2CB24}" type="sibTrans" cxnId="{A8D89E76-DF74-5F43-A1D5-BF0BC945ED80}">
      <dgm:prSet/>
      <dgm:spPr/>
      <dgm:t>
        <a:bodyPr/>
        <a:lstStyle/>
        <a:p>
          <a:endParaRPr lang="ru-RU" sz="2400"/>
        </a:p>
      </dgm:t>
    </dgm:pt>
    <dgm:pt modelId="{9BC537C1-3314-6B42-BEBF-6767E3908CC6}">
      <dgm:prSet phldrT="[Текст]" custT="1"/>
      <dgm:spPr/>
      <dgm:t>
        <a:bodyPr/>
        <a:lstStyle/>
        <a:p>
          <a:r>
            <a:rPr lang="ru-RU" sz="1400" dirty="0"/>
            <a:t>Важно иметь в арсенале методы диагностики (включая </a:t>
          </a:r>
          <a:r>
            <a:rPr lang="ru-RU" sz="1400" dirty="0" err="1"/>
            <a:t>скрининговые</a:t>
          </a:r>
          <a:r>
            <a:rPr lang="ru-RU" sz="1400" dirty="0"/>
            <a:t>) врожденных ошибок иммунитета</a:t>
          </a:r>
        </a:p>
      </dgm:t>
    </dgm:pt>
    <dgm:pt modelId="{9FB902DB-365B-3F45-8A97-34AD8B775B53}" type="parTrans" cxnId="{3039D2B8-75EA-5543-A22A-A567C8AAFF0B}">
      <dgm:prSet/>
      <dgm:spPr/>
      <dgm:t>
        <a:bodyPr/>
        <a:lstStyle/>
        <a:p>
          <a:endParaRPr lang="ru-RU" sz="2400"/>
        </a:p>
      </dgm:t>
    </dgm:pt>
    <dgm:pt modelId="{9B6D69DE-17CD-324F-B86E-937D7EF5D0E5}" type="sibTrans" cxnId="{3039D2B8-75EA-5543-A22A-A567C8AAFF0B}">
      <dgm:prSet/>
      <dgm:spPr/>
      <dgm:t>
        <a:bodyPr/>
        <a:lstStyle/>
        <a:p>
          <a:endParaRPr lang="ru-RU" sz="2400"/>
        </a:p>
      </dgm:t>
    </dgm:pt>
    <dgm:pt modelId="{E3D95206-C889-5640-B26A-5871AEF873C8}">
      <dgm:prSet phldrT="[Текст]" custT="1"/>
      <dgm:spPr/>
      <dgm:t>
        <a:bodyPr/>
        <a:lstStyle/>
        <a:p>
          <a:r>
            <a:rPr lang="ru-RU" sz="1400" dirty="0"/>
            <a:t>Важно знать спектр нозологий, сочетающий ВПС и ВОИ</a:t>
          </a:r>
        </a:p>
      </dgm:t>
    </dgm:pt>
    <dgm:pt modelId="{579A6635-8B88-224E-8A3B-4DEDD6881DD5}" type="parTrans" cxnId="{45CDFCF6-D616-0840-94D0-8CCEE0CB23B4}">
      <dgm:prSet/>
      <dgm:spPr/>
      <dgm:t>
        <a:bodyPr/>
        <a:lstStyle/>
        <a:p>
          <a:endParaRPr lang="ru-RU" sz="2400"/>
        </a:p>
      </dgm:t>
    </dgm:pt>
    <dgm:pt modelId="{3A61693E-FCD4-1E4A-8373-D13CBE0232FD}" type="sibTrans" cxnId="{45CDFCF6-D616-0840-94D0-8CCEE0CB23B4}">
      <dgm:prSet/>
      <dgm:spPr/>
      <dgm:t>
        <a:bodyPr/>
        <a:lstStyle/>
        <a:p>
          <a:endParaRPr lang="ru-RU" sz="2400"/>
        </a:p>
      </dgm:t>
    </dgm:pt>
    <dgm:pt modelId="{E0434DD4-A521-6F4E-9256-BEA52D8E2362}">
      <dgm:prSet phldrT="[Текст]" custT="1"/>
      <dgm:spPr/>
      <dgm:t>
        <a:bodyPr/>
        <a:lstStyle/>
        <a:p>
          <a:r>
            <a:rPr lang="ru-RU" sz="1400" dirty="0"/>
            <a:t>Важно иметь и соблюдать протоколы ведения пациентов с сочетанной патологией</a:t>
          </a:r>
        </a:p>
      </dgm:t>
    </dgm:pt>
    <dgm:pt modelId="{7D10D893-78DF-A641-AAEB-F5BE08E86DC2}" type="parTrans" cxnId="{F88B58A0-40C1-F54A-B9A2-7F9292C689EC}">
      <dgm:prSet/>
      <dgm:spPr/>
      <dgm:t>
        <a:bodyPr/>
        <a:lstStyle/>
        <a:p>
          <a:endParaRPr lang="ru-RU"/>
        </a:p>
      </dgm:t>
    </dgm:pt>
    <dgm:pt modelId="{3E088AD6-E29D-0940-A194-A1E682BA6A4D}" type="sibTrans" cxnId="{F88B58A0-40C1-F54A-B9A2-7F9292C689EC}">
      <dgm:prSet/>
      <dgm:spPr/>
      <dgm:t>
        <a:bodyPr/>
        <a:lstStyle/>
        <a:p>
          <a:endParaRPr lang="ru-RU"/>
        </a:p>
      </dgm:t>
    </dgm:pt>
    <dgm:pt modelId="{C25F5919-AEAC-A443-9621-7C824035F71B}" type="pres">
      <dgm:prSet presAssocID="{2232D031-F1B7-E849-9D6E-A8C6AB0BBE14}" presName="diagram" presStyleCnt="0">
        <dgm:presLayoutVars>
          <dgm:dir/>
          <dgm:resizeHandles val="exact"/>
        </dgm:presLayoutVars>
      </dgm:prSet>
      <dgm:spPr/>
    </dgm:pt>
    <dgm:pt modelId="{1153B2A7-550A-6E47-AD59-DA0CEE7BEC30}" type="pres">
      <dgm:prSet presAssocID="{BC068AAC-0C99-8B4D-872C-2B90E6C4DFE7}" presName="node" presStyleLbl="node1" presStyleIdx="0" presStyleCnt="4" custScaleX="163144">
        <dgm:presLayoutVars>
          <dgm:bulletEnabled val="1"/>
        </dgm:presLayoutVars>
      </dgm:prSet>
      <dgm:spPr/>
    </dgm:pt>
    <dgm:pt modelId="{C1610A48-6CE3-4544-9D96-6D6238B2BA61}" type="pres">
      <dgm:prSet presAssocID="{6813ACA3-FED1-EC4C-9D06-79A518C2CB24}" presName="sibTrans" presStyleCnt="0"/>
      <dgm:spPr/>
    </dgm:pt>
    <dgm:pt modelId="{80AE61D0-4EE7-6349-B388-5B7E256C97BA}" type="pres">
      <dgm:prSet presAssocID="{E3D95206-C889-5640-B26A-5871AEF873C8}" presName="node" presStyleLbl="node1" presStyleIdx="1" presStyleCnt="4" custScaleX="158589">
        <dgm:presLayoutVars>
          <dgm:bulletEnabled val="1"/>
        </dgm:presLayoutVars>
      </dgm:prSet>
      <dgm:spPr/>
    </dgm:pt>
    <dgm:pt modelId="{D118D8C9-37D1-ED42-A6CA-51AA0A95122B}" type="pres">
      <dgm:prSet presAssocID="{3A61693E-FCD4-1E4A-8373-D13CBE0232FD}" presName="sibTrans" presStyleCnt="0"/>
      <dgm:spPr/>
    </dgm:pt>
    <dgm:pt modelId="{3FC7BDA2-E52B-B544-9B19-AF7A7C1B9CE4}" type="pres">
      <dgm:prSet presAssocID="{E0434DD4-A521-6F4E-9256-BEA52D8E2362}" presName="node" presStyleLbl="node1" presStyleIdx="2" presStyleCnt="4" custScaleX="149105">
        <dgm:presLayoutVars>
          <dgm:bulletEnabled val="1"/>
        </dgm:presLayoutVars>
      </dgm:prSet>
      <dgm:spPr/>
    </dgm:pt>
    <dgm:pt modelId="{11E5AC72-6947-B144-AA1B-1131E02F715D}" type="pres">
      <dgm:prSet presAssocID="{3E088AD6-E29D-0940-A194-A1E682BA6A4D}" presName="sibTrans" presStyleCnt="0"/>
      <dgm:spPr/>
    </dgm:pt>
    <dgm:pt modelId="{4525FC22-A1DE-FA4A-B0A8-ACED5B371857}" type="pres">
      <dgm:prSet presAssocID="{9BC537C1-3314-6B42-BEBF-6767E3908CC6}" presName="node" presStyleLbl="node1" presStyleIdx="3" presStyleCnt="4" custScaleX="152749">
        <dgm:presLayoutVars>
          <dgm:bulletEnabled val="1"/>
        </dgm:presLayoutVars>
      </dgm:prSet>
      <dgm:spPr/>
    </dgm:pt>
  </dgm:ptLst>
  <dgm:cxnLst>
    <dgm:cxn modelId="{5BEF9D25-F7C0-0E4A-999C-B25A5744AA34}" type="presOf" srcId="{E0434DD4-A521-6F4E-9256-BEA52D8E2362}" destId="{3FC7BDA2-E52B-B544-9B19-AF7A7C1B9CE4}" srcOrd="0" destOrd="0" presId="urn:microsoft.com/office/officeart/2005/8/layout/default"/>
    <dgm:cxn modelId="{234D5A32-D191-FE4A-A970-066BB54DC2D4}" type="presOf" srcId="{9BC537C1-3314-6B42-BEBF-6767E3908CC6}" destId="{4525FC22-A1DE-FA4A-B0A8-ACED5B371857}" srcOrd="0" destOrd="0" presId="urn:microsoft.com/office/officeart/2005/8/layout/default"/>
    <dgm:cxn modelId="{2382883A-C360-4E45-85CA-03DF94C97B62}" type="presOf" srcId="{E3D95206-C889-5640-B26A-5871AEF873C8}" destId="{80AE61D0-4EE7-6349-B388-5B7E256C97BA}" srcOrd="0" destOrd="0" presId="urn:microsoft.com/office/officeart/2005/8/layout/default"/>
    <dgm:cxn modelId="{6C486449-B85F-DB4E-A4FC-9F6DF78C78FE}" type="presOf" srcId="{BC068AAC-0C99-8B4D-872C-2B90E6C4DFE7}" destId="{1153B2A7-550A-6E47-AD59-DA0CEE7BEC30}" srcOrd="0" destOrd="0" presId="urn:microsoft.com/office/officeart/2005/8/layout/default"/>
    <dgm:cxn modelId="{A8D89E76-DF74-5F43-A1D5-BF0BC945ED80}" srcId="{2232D031-F1B7-E849-9D6E-A8C6AB0BBE14}" destId="{BC068AAC-0C99-8B4D-872C-2B90E6C4DFE7}" srcOrd="0" destOrd="0" parTransId="{FA114545-4AA7-D741-86DB-679E44609390}" sibTransId="{6813ACA3-FED1-EC4C-9D06-79A518C2CB24}"/>
    <dgm:cxn modelId="{F88B58A0-40C1-F54A-B9A2-7F9292C689EC}" srcId="{2232D031-F1B7-E849-9D6E-A8C6AB0BBE14}" destId="{E0434DD4-A521-6F4E-9256-BEA52D8E2362}" srcOrd="2" destOrd="0" parTransId="{7D10D893-78DF-A641-AAEB-F5BE08E86DC2}" sibTransId="{3E088AD6-E29D-0940-A194-A1E682BA6A4D}"/>
    <dgm:cxn modelId="{3039D2B8-75EA-5543-A22A-A567C8AAFF0B}" srcId="{2232D031-F1B7-E849-9D6E-A8C6AB0BBE14}" destId="{9BC537C1-3314-6B42-BEBF-6767E3908CC6}" srcOrd="3" destOrd="0" parTransId="{9FB902DB-365B-3F45-8A97-34AD8B775B53}" sibTransId="{9B6D69DE-17CD-324F-B86E-937D7EF5D0E5}"/>
    <dgm:cxn modelId="{B78420E1-2116-714B-822D-9859E187F08E}" type="presOf" srcId="{2232D031-F1B7-E849-9D6E-A8C6AB0BBE14}" destId="{C25F5919-AEAC-A443-9621-7C824035F71B}" srcOrd="0" destOrd="0" presId="urn:microsoft.com/office/officeart/2005/8/layout/default"/>
    <dgm:cxn modelId="{45CDFCF6-D616-0840-94D0-8CCEE0CB23B4}" srcId="{2232D031-F1B7-E849-9D6E-A8C6AB0BBE14}" destId="{E3D95206-C889-5640-B26A-5871AEF873C8}" srcOrd="1" destOrd="0" parTransId="{579A6635-8B88-224E-8A3B-4DEDD6881DD5}" sibTransId="{3A61693E-FCD4-1E4A-8373-D13CBE0232FD}"/>
    <dgm:cxn modelId="{2F964DF1-FEE3-D442-82D8-E84E0B32720D}" type="presParOf" srcId="{C25F5919-AEAC-A443-9621-7C824035F71B}" destId="{1153B2A7-550A-6E47-AD59-DA0CEE7BEC30}" srcOrd="0" destOrd="0" presId="urn:microsoft.com/office/officeart/2005/8/layout/default"/>
    <dgm:cxn modelId="{C2B9EB7A-1DFA-AB42-8171-14F731F63E92}" type="presParOf" srcId="{C25F5919-AEAC-A443-9621-7C824035F71B}" destId="{C1610A48-6CE3-4544-9D96-6D6238B2BA61}" srcOrd="1" destOrd="0" presId="urn:microsoft.com/office/officeart/2005/8/layout/default"/>
    <dgm:cxn modelId="{4C78726A-6FFF-C34A-AD28-37A7665DCEF6}" type="presParOf" srcId="{C25F5919-AEAC-A443-9621-7C824035F71B}" destId="{80AE61D0-4EE7-6349-B388-5B7E256C97BA}" srcOrd="2" destOrd="0" presId="urn:microsoft.com/office/officeart/2005/8/layout/default"/>
    <dgm:cxn modelId="{030FAAB7-36D5-6C4F-970F-48EE20B30A04}" type="presParOf" srcId="{C25F5919-AEAC-A443-9621-7C824035F71B}" destId="{D118D8C9-37D1-ED42-A6CA-51AA0A95122B}" srcOrd="3" destOrd="0" presId="urn:microsoft.com/office/officeart/2005/8/layout/default"/>
    <dgm:cxn modelId="{57259B87-C270-8749-949D-F8BA20FB98AC}" type="presParOf" srcId="{C25F5919-AEAC-A443-9621-7C824035F71B}" destId="{3FC7BDA2-E52B-B544-9B19-AF7A7C1B9CE4}" srcOrd="4" destOrd="0" presId="urn:microsoft.com/office/officeart/2005/8/layout/default"/>
    <dgm:cxn modelId="{8BBE6A09-7173-B249-A229-4214F9D945D9}" type="presParOf" srcId="{C25F5919-AEAC-A443-9621-7C824035F71B}" destId="{11E5AC72-6947-B144-AA1B-1131E02F715D}" srcOrd="5" destOrd="0" presId="urn:microsoft.com/office/officeart/2005/8/layout/default"/>
    <dgm:cxn modelId="{8375A479-86BB-5749-AE1E-0F47B165DE1F}" type="presParOf" srcId="{C25F5919-AEAC-A443-9621-7C824035F71B}" destId="{4525FC22-A1DE-FA4A-B0A8-ACED5B37185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C19DC4-F188-48D6-9302-E3B3C2C1AAB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A29938-C7F3-4D2F-AA73-0D759A403835}">
      <dgm:prSet phldrT="[Текст]" custT="1"/>
      <dgm:spPr/>
      <dgm:t>
        <a:bodyPr/>
        <a:lstStyle/>
        <a:p>
          <a:r>
            <a:rPr lang="ru-RU" sz="1200" dirty="0"/>
            <a:t>Выполнено исследований в рамках селективного скрининга</a:t>
          </a:r>
        </a:p>
      </dgm:t>
    </dgm:pt>
    <dgm:pt modelId="{A4CDD11E-673F-43BF-996D-49AADD4AADFC}" type="parTrans" cxnId="{DAA5B513-24CE-435C-8DBE-AF03EEB41265}">
      <dgm:prSet/>
      <dgm:spPr/>
      <dgm:t>
        <a:bodyPr/>
        <a:lstStyle/>
        <a:p>
          <a:endParaRPr lang="ru-RU" sz="1200"/>
        </a:p>
      </dgm:t>
    </dgm:pt>
    <dgm:pt modelId="{50D3972E-966A-46AA-B7F5-511799603C16}" type="sibTrans" cxnId="{DAA5B513-24CE-435C-8DBE-AF03EEB41265}">
      <dgm:prSet/>
      <dgm:spPr/>
      <dgm:t>
        <a:bodyPr/>
        <a:lstStyle/>
        <a:p>
          <a:endParaRPr lang="ru-RU" sz="1200"/>
        </a:p>
      </dgm:t>
    </dgm:pt>
    <dgm:pt modelId="{41012E23-800B-448A-9F92-CC2A4F94D822}">
      <dgm:prSet phldrT="[Текст]" custT="1"/>
      <dgm:spPr/>
      <dgm:t>
        <a:bodyPr/>
        <a:lstStyle/>
        <a:p>
          <a:pPr algn="ctr"/>
          <a:endParaRPr lang="ru-RU" sz="1200" dirty="0"/>
        </a:p>
      </dgm:t>
    </dgm:pt>
    <dgm:pt modelId="{2BCA81F7-6535-433E-9FC1-4674439D3A97}" type="parTrans" cxnId="{E8F3E424-D17D-4D71-9685-9A142B7695D3}">
      <dgm:prSet/>
      <dgm:spPr/>
      <dgm:t>
        <a:bodyPr/>
        <a:lstStyle/>
        <a:p>
          <a:endParaRPr lang="ru-RU" sz="1200"/>
        </a:p>
      </dgm:t>
    </dgm:pt>
    <dgm:pt modelId="{50220010-3EE9-4DB0-AE6E-E380A60279BC}" type="sibTrans" cxnId="{E8F3E424-D17D-4D71-9685-9A142B7695D3}">
      <dgm:prSet/>
      <dgm:spPr/>
      <dgm:t>
        <a:bodyPr/>
        <a:lstStyle/>
        <a:p>
          <a:endParaRPr lang="ru-RU" sz="1200"/>
        </a:p>
      </dgm:t>
    </dgm:pt>
    <dgm:pt modelId="{05D567BE-7BA4-4A49-8EB2-1965655101ED}">
      <dgm:prSet phldrT="[Текст]" custT="1"/>
      <dgm:spPr/>
      <dgm:t>
        <a:bodyPr/>
        <a:lstStyle/>
        <a:p>
          <a:r>
            <a:rPr lang="ru-RU" sz="1200" dirty="0"/>
            <a:t>Количество позитивных результатов</a:t>
          </a:r>
        </a:p>
      </dgm:t>
    </dgm:pt>
    <dgm:pt modelId="{15153845-1737-4959-B9BD-FEDB786317D1}" type="parTrans" cxnId="{6A661233-459F-4AB5-8BD7-6DCC89DA3CA9}">
      <dgm:prSet/>
      <dgm:spPr/>
      <dgm:t>
        <a:bodyPr/>
        <a:lstStyle/>
        <a:p>
          <a:endParaRPr lang="ru-RU" sz="1200"/>
        </a:p>
      </dgm:t>
    </dgm:pt>
    <dgm:pt modelId="{AEFFBD7A-608F-48D5-93AB-0B8AF1E2A3E5}" type="sibTrans" cxnId="{6A661233-459F-4AB5-8BD7-6DCC89DA3CA9}">
      <dgm:prSet/>
      <dgm:spPr/>
      <dgm:t>
        <a:bodyPr/>
        <a:lstStyle/>
        <a:p>
          <a:endParaRPr lang="ru-RU" sz="1200"/>
        </a:p>
      </dgm:t>
    </dgm:pt>
    <dgm:pt modelId="{30F95B50-4184-4ECB-8966-923CCB8A05B6}">
      <dgm:prSet phldrT="[Текст]" custT="1"/>
      <dgm:spPr/>
      <dgm:t>
        <a:bodyPr/>
        <a:lstStyle/>
        <a:p>
          <a:endParaRPr lang="ru-RU" sz="1200" dirty="0"/>
        </a:p>
      </dgm:t>
    </dgm:pt>
    <dgm:pt modelId="{E6EF91A5-E68C-437E-905D-0D4F7DFCE31A}" type="parTrans" cxnId="{A880280D-0BF2-4E3B-B249-61300AFA6153}">
      <dgm:prSet/>
      <dgm:spPr/>
      <dgm:t>
        <a:bodyPr/>
        <a:lstStyle/>
        <a:p>
          <a:endParaRPr lang="ru-RU" sz="1200"/>
        </a:p>
      </dgm:t>
    </dgm:pt>
    <dgm:pt modelId="{05BC85E2-4693-484D-ABA3-88F1F51729E3}" type="sibTrans" cxnId="{A880280D-0BF2-4E3B-B249-61300AFA6153}">
      <dgm:prSet/>
      <dgm:spPr/>
      <dgm:t>
        <a:bodyPr/>
        <a:lstStyle/>
        <a:p>
          <a:endParaRPr lang="ru-RU" sz="1200"/>
        </a:p>
      </dgm:t>
    </dgm:pt>
    <dgm:pt modelId="{CEFEFDA1-91C1-4AB6-899F-A071E3544867}" type="pres">
      <dgm:prSet presAssocID="{37C19DC4-F188-48D6-9302-E3B3C2C1AAB9}" presName="Name0" presStyleCnt="0">
        <dgm:presLayoutVars>
          <dgm:dir/>
          <dgm:animLvl val="lvl"/>
          <dgm:resizeHandles val="exact"/>
        </dgm:presLayoutVars>
      </dgm:prSet>
      <dgm:spPr/>
    </dgm:pt>
    <dgm:pt modelId="{54A8C1FC-4430-4D3A-B8B1-78D411F39065}" type="pres">
      <dgm:prSet presAssocID="{2CA29938-C7F3-4D2F-AA73-0D759A403835}" presName="composite" presStyleCnt="0"/>
      <dgm:spPr/>
    </dgm:pt>
    <dgm:pt modelId="{7CFD6CB1-9CA3-4E9D-B3F9-E230BEF38A6B}" type="pres">
      <dgm:prSet presAssocID="{2CA29938-C7F3-4D2F-AA73-0D759A403835}" presName="parTx" presStyleLbl="alignNode1" presStyleIdx="0" presStyleCnt="2" custLinFactNeighborX="-51" custLinFactNeighborY="-10249">
        <dgm:presLayoutVars>
          <dgm:chMax val="0"/>
          <dgm:chPref val="0"/>
          <dgm:bulletEnabled val="1"/>
        </dgm:presLayoutVars>
      </dgm:prSet>
      <dgm:spPr/>
    </dgm:pt>
    <dgm:pt modelId="{E0EE9502-3602-4F5E-810D-0644AC6F7650}" type="pres">
      <dgm:prSet presAssocID="{2CA29938-C7F3-4D2F-AA73-0D759A403835}" presName="desTx" presStyleLbl="alignAccFollowNode1" presStyleIdx="0" presStyleCnt="2">
        <dgm:presLayoutVars>
          <dgm:bulletEnabled val="1"/>
        </dgm:presLayoutVars>
      </dgm:prSet>
      <dgm:spPr/>
    </dgm:pt>
    <dgm:pt modelId="{08C8D463-F865-4CC0-9038-FBC4FAF71B04}" type="pres">
      <dgm:prSet presAssocID="{50D3972E-966A-46AA-B7F5-511799603C16}" presName="space" presStyleCnt="0"/>
      <dgm:spPr/>
    </dgm:pt>
    <dgm:pt modelId="{845EE2DC-6A93-4DC4-A53D-E537E1627B40}" type="pres">
      <dgm:prSet presAssocID="{05D567BE-7BA4-4A49-8EB2-1965655101ED}" presName="composite" presStyleCnt="0"/>
      <dgm:spPr/>
    </dgm:pt>
    <dgm:pt modelId="{F193D6D3-77EC-4BBA-B154-6C8DF14DDC7F}" type="pres">
      <dgm:prSet presAssocID="{05D567BE-7BA4-4A49-8EB2-1965655101E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F11463E-5A3D-49F5-94B2-ED1ECECCCCA6}" type="pres">
      <dgm:prSet presAssocID="{05D567BE-7BA4-4A49-8EB2-1965655101ED}" presName="desTx" presStyleLbl="alignAccFollowNode1" presStyleIdx="1" presStyleCnt="2" custLinFactNeighborX="1" custLinFactNeighborY="415">
        <dgm:presLayoutVars>
          <dgm:bulletEnabled val="1"/>
        </dgm:presLayoutVars>
      </dgm:prSet>
      <dgm:spPr/>
    </dgm:pt>
  </dgm:ptLst>
  <dgm:cxnLst>
    <dgm:cxn modelId="{83CD000C-18F3-4386-9D14-DA1BB8DE78B6}" type="presOf" srcId="{30F95B50-4184-4ECB-8966-923CCB8A05B6}" destId="{AF11463E-5A3D-49F5-94B2-ED1ECECCCCA6}" srcOrd="0" destOrd="0" presId="urn:microsoft.com/office/officeart/2005/8/layout/hList1"/>
    <dgm:cxn modelId="{A880280D-0BF2-4E3B-B249-61300AFA6153}" srcId="{05D567BE-7BA4-4A49-8EB2-1965655101ED}" destId="{30F95B50-4184-4ECB-8966-923CCB8A05B6}" srcOrd="0" destOrd="0" parTransId="{E6EF91A5-E68C-437E-905D-0D4F7DFCE31A}" sibTransId="{05BC85E2-4693-484D-ABA3-88F1F51729E3}"/>
    <dgm:cxn modelId="{DAA5B513-24CE-435C-8DBE-AF03EEB41265}" srcId="{37C19DC4-F188-48D6-9302-E3B3C2C1AAB9}" destId="{2CA29938-C7F3-4D2F-AA73-0D759A403835}" srcOrd="0" destOrd="0" parTransId="{A4CDD11E-673F-43BF-996D-49AADD4AADFC}" sibTransId="{50D3972E-966A-46AA-B7F5-511799603C16}"/>
    <dgm:cxn modelId="{E8F3E424-D17D-4D71-9685-9A142B7695D3}" srcId="{2CA29938-C7F3-4D2F-AA73-0D759A403835}" destId="{41012E23-800B-448A-9F92-CC2A4F94D822}" srcOrd="0" destOrd="0" parTransId="{2BCA81F7-6535-433E-9FC1-4674439D3A97}" sibTransId="{50220010-3EE9-4DB0-AE6E-E380A60279BC}"/>
    <dgm:cxn modelId="{6A661233-459F-4AB5-8BD7-6DCC89DA3CA9}" srcId="{37C19DC4-F188-48D6-9302-E3B3C2C1AAB9}" destId="{05D567BE-7BA4-4A49-8EB2-1965655101ED}" srcOrd="1" destOrd="0" parTransId="{15153845-1737-4959-B9BD-FEDB786317D1}" sibTransId="{AEFFBD7A-608F-48D5-93AB-0B8AF1E2A3E5}"/>
    <dgm:cxn modelId="{D9D9E759-6EB8-45F7-8608-90776B5EA7DF}" type="presOf" srcId="{41012E23-800B-448A-9F92-CC2A4F94D822}" destId="{E0EE9502-3602-4F5E-810D-0644AC6F7650}" srcOrd="0" destOrd="0" presId="urn:microsoft.com/office/officeart/2005/8/layout/hList1"/>
    <dgm:cxn modelId="{43629A67-9523-4B07-B621-31BD5A709FD8}" type="presOf" srcId="{2CA29938-C7F3-4D2F-AA73-0D759A403835}" destId="{7CFD6CB1-9CA3-4E9D-B3F9-E230BEF38A6B}" srcOrd="0" destOrd="0" presId="urn:microsoft.com/office/officeart/2005/8/layout/hList1"/>
    <dgm:cxn modelId="{12CB6AB1-43AA-4717-B3A9-3C7F1BA0ECFE}" type="presOf" srcId="{05D567BE-7BA4-4A49-8EB2-1965655101ED}" destId="{F193D6D3-77EC-4BBA-B154-6C8DF14DDC7F}" srcOrd="0" destOrd="0" presId="urn:microsoft.com/office/officeart/2005/8/layout/hList1"/>
    <dgm:cxn modelId="{23D45FF8-769E-41A4-9E08-A323980E608C}" type="presOf" srcId="{37C19DC4-F188-48D6-9302-E3B3C2C1AAB9}" destId="{CEFEFDA1-91C1-4AB6-899F-A071E3544867}" srcOrd="0" destOrd="0" presId="urn:microsoft.com/office/officeart/2005/8/layout/hList1"/>
    <dgm:cxn modelId="{D75EA677-B0A3-4EA6-8C9D-B626550DA8E5}" type="presParOf" srcId="{CEFEFDA1-91C1-4AB6-899F-A071E3544867}" destId="{54A8C1FC-4430-4D3A-B8B1-78D411F39065}" srcOrd="0" destOrd="0" presId="urn:microsoft.com/office/officeart/2005/8/layout/hList1"/>
    <dgm:cxn modelId="{26AA5FA1-B052-4571-B52A-50EA6E56E122}" type="presParOf" srcId="{54A8C1FC-4430-4D3A-B8B1-78D411F39065}" destId="{7CFD6CB1-9CA3-4E9D-B3F9-E230BEF38A6B}" srcOrd="0" destOrd="0" presId="urn:microsoft.com/office/officeart/2005/8/layout/hList1"/>
    <dgm:cxn modelId="{38777810-21A2-416F-B3F4-5674B8FEA097}" type="presParOf" srcId="{54A8C1FC-4430-4D3A-B8B1-78D411F39065}" destId="{E0EE9502-3602-4F5E-810D-0644AC6F7650}" srcOrd="1" destOrd="0" presId="urn:microsoft.com/office/officeart/2005/8/layout/hList1"/>
    <dgm:cxn modelId="{138F9511-3AD1-4974-8E91-22023DB1F375}" type="presParOf" srcId="{CEFEFDA1-91C1-4AB6-899F-A071E3544867}" destId="{08C8D463-F865-4CC0-9038-FBC4FAF71B04}" srcOrd="1" destOrd="0" presId="urn:microsoft.com/office/officeart/2005/8/layout/hList1"/>
    <dgm:cxn modelId="{435F5ACE-A249-4EA5-B98C-77964FD3E212}" type="presParOf" srcId="{CEFEFDA1-91C1-4AB6-899F-A071E3544867}" destId="{845EE2DC-6A93-4DC4-A53D-E537E1627B40}" srcOrd="2" destOrd="0" presId="urn:microsoft.com/office/officeart/2005/8/layout/hList1"/>
    <dgm:cxn modelId="{C5B56CE8-C8AE-4EF7-A8B6-E8B9A2C77DAF}" type="presParOf" srcId="{845EE2DC-6A93-4DC4-A53D-E537E1627B40}" destId="{F193D6D3-77EC-4BBA-B154-6C8DF14DDC7F}" srcOrd="0" destOrd="0" presId="urn:microsoft.com/office/officeart/2005/8/layout/hList1"/>
    <dgm:cxn modelId="{3BB51460-0FD5-446D-8FF4-694F0E85F572}" type="presParOf" srcId="{845EE2DC-6A93-4DC4-A53D-E537E1627B40}" destId="{AF11463E-5A3D-49F5-94B2-ED1ECECCCCA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3F2F19-9AA8-4443-B99D-58E691018CFC}" type="doc">
      <dgm:prSet loTypeId="urn:microsoft.com/office/officeart/2005/8/layout/default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228D40EF-CE82-2D47-B5E1-9921B1EFDAB5}">
      <dgm:prSet phldrT="[Текст]"/>
      <dgm:spPr/>
      <dgm:t>
        <a:bodyPr/>
        <a:lstStyle/>
        <a:p>
          <a:r>
            <a:rPr lang="en-US" dirty="0"/>
            <a:t>TREC </a:t>
          </a:r>
          <a:r>
            <a:rPr lang="ru-RU" dirty="0"/>
            <a:t>и </a:t>
          </a:r>
          <a:r>
            <a:rPr lang="en-US" dirty="0"/>
            <a:t>KREC - </a:t>
          </a:r>
          <a:r>
            <a:rPr lang="ru-RU" dirty="0"/>
            <a:t>ДНК-маркеры наивных Т- и В-лимфоцитов</a:t>
          </a:r>
        </a:p>
      </dgm:t>
    </dgm:pt>
    <dgm:pt modelId="{371F48DE-4B5B-AA4F-8F1F-020B656D61CA}" type="parTrans" cxnId="{58349103-B772-7344-8B28-5FDF4F0D4054}">
      <dgm:prSet/>
      <dgm:spPr/>
      <dgm:t>
        <a:bodyPr/>
        <a:lstStyle/>
        <a:p>
          <a:endParaRPr lang="ru-RU"/>
        </a:p>
      </dgm:t>
    </dgm:pt>
    <dgm:pt modelId="{50696EB6-1857-3541-910B-18CD7044B576}" type="sibTrans" cxnId="{58349103-B772-7344-8B28-5FDF4F0D4054}">
      <dgm:prSet/>
      <dgm:spPr/>
      <dgm:t>
        <a:bodyPr/>
        <a:lstStyle/>
        <a:p>
          <a:endParaRPr lang="ru-RU"/>
        </a:p>
      </dgm:t>
    </dgm:pt>
    <dgm:pt modelId="{E7C394EB-9C08-F94F-AEF8-26D35B72DC54}" type="pres">
      <dgm:prSet presAssocID="{863F2F19-9AA8-4443-B99D-58E691018CFC}" presName="diagram" presStyleCnt="0">
        <dgm:presLayoutVars>
          <dgm:dir/>
          <dgm:resizeHandles val="exact"/>
        </dgm:presLayoutVars>
      </dgm:prSet>
      <dgm:spPr/>
    </dgm:pt>
    <dgm:pt modelId="{80359BA3-9048-894E-B15D-A076CACC12A7}" type="pres">
      <dgm:prSet presAssocID="{228D40EF-CE82-2D47-B5E1-9921B1EFDAB5}" presName="node" presStyleLbl="node1" presStyleIdx="0" presStyleCnt="1" custScaleX="724323">
        <dgm:presLayoutVars>
          <dgm:bulletEnabled val="1"/>
        </dgm:presLayoutVars>
      </dgm:prSet>
      <dgm:spPr/>
    </dgm:pt>
  </dgm:ptLst>
  <dgm:cxnLst>
    <dgm:cxn modelId="{58349103-B772-7344-8B28-5FDF4F0D4054}" srcId="{863F2F19-9AA8-4443-B99D-58E691018CFC}" destId="{228D40EF-CE82-2D47-B5E1-9921B1EFDAB5}" srcOrd="0" destOrd="0" parTransId="{371F48DE-4B5B-AA4F-8F1F-020B656D61CA}" sibTransId="{50696EB6-1857-3541-910B-18CD7044B576}"/>
    <dgm:cxn modelId="{9BBE1555-E206-974C-92D5-9FD2A6DF47D9}" type="presOf" srcId="{228D40EF-CE82-2D47-B5E1-9921B1EFDAB5}" destId="{80359BA3-9048-894E-B15D-A076CACC12A7}" srcOrd="0" destOrd="0" presId="urn:microsoft.com/office/officeart/2005/8/layout/default"/>
    <dgm:cxn modelId="{ADF931BA-091A-E54A-BB6E-8D20EA25F15D}" type="presOf" srcId="{863F2F19-9AA8-4443-B99D-58E691018CFC}" destId="{E7C394EB-9C08-F94F-AEF8-26D35B72DC54}" srcOrd="0" destOrd="0" presId="urn:microsoft.com/office/officeart/2005/8/layout/default"/>
    <dgm:cxn modelId="{C7F89A94-740E-034D-9CFF-261BA1A00563}" type="presParOf" srcId="{E7C394EB-9C08-F94F-AEF8-26D35B72DC54}" destId="{80359BA3-9048-894E-B15D-A076CACC12A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34ED2B-EFCD-8A47-AC9F-C5FD4ADA5CC6}" type="doc">
      <dgm:prSet loTypeId="urn:microsoft.com/office/officeart/2005/8/layout/matrix1" loCatId="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576C5777-A6D0-DD49-A29A-4C3892E506B4}">
      <dgm:prSet phldrT="[Текст]"/>
      <dgm:spPr/>
      <dgm:t>
        <a:bodyPr/>
        <a:lstStyle/>
        <a:p>
          <a:r>
            <a:rPr lang="ru-RU" b="0" dirty="0">
              <a:latin typeface="+mj-lt"/>
            </a:rPr>
            <a:t>Молекулярно-генетические и фенотипические проявления первичных иммунодефицитов с врожденными пороками сердца</a:t>
          </a:r>
        </a:p>
      </dgm:t>
    </dgm:pt>
    <dgm:pt modelId="{8A40907F-561C-9047-9E5A-85DA683F4CE3}" type="parTrans" cxnId="{23076F8E-45FB-7748-8295-0F7F1E5AC4A8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5771D00-700D-7A48-82AC-122D51689AE5}" type="sibTrans" cxnId="{23076F8E-45FB-7748-8295-0F7F1E5AC4A8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934AD7A-E224-B041-9250-36485D8C8967}">
      <dgm:prSet phldrT="[Текст]" custT="1"/>
      <dgm:spPr/>
      <dgm:t>
        <a:bodyPr/>
        <a:lstStyle/>
        <a:p>
          <a:r>
            <a:rPr lang="ru-RU" sz="1700" dirty="0">
              <a:latin typeface="+mj-lt"/>
            </a:rPr>
            <a:t>Группа </a:t>
          </a:r>
          <a:r>
            <a:rPr lang="ru-RU" sz="1700" dirty="0" err="1">
              <a:latin typeface="+mj-lt"/>
            </a:rPr>
            <a:t>постмортальных</a:t>
          </a:r>
          <a:r>
            <a:rPr lang="ru-RU" sz="1700" dirty="0">
              <a:latin typeface="+mj-lt"/>
            </a:rPr>
            <a:t> случаев выявления (</a:t>
          </a:r>
          <a:r>
            <a:rPr lang="en-US" sz="1700" dirty="0">
              <a:latin typeface="+mj-lt"/>
            </a:rPr>
            <a:t>N=51)</a:t>
          </a:r>
          <a:endParaRPr lang="ru-RU" sz="1700" dirty="0">
            <a:latin typeface="+mj-lt"/>
          </a:endParaRPr>
        </a:p>
        <a:p>
          <a:r>
            <a:rPr lang="ru-RU" sz="12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Дерябина С.С., Черемохин Д.А., </a:t>
          </a:r>
          <a:r>
            <a:rPr lang="ru-RU" sz="1200" b="0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Тузанкина</a:t>
          </a:r>
          <a:r>
            <a:rPr lang="ru-RU" sz="12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И.А., </a:t>
          </a:r>
          <a:r>
            <a:rPr lang="ru-RU" sz="1200" b="0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Болков</a:t>
          </a:r>
          <a:r>
            <a:rPr lang="ru-RU" sz="12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М.А., </a:t>
          </a:r>
          <a:r>
            <a:rPr lang="ru-RU" sz="1200" b="0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Шинвари</a:t>
          </a:r>
          <a:r>
            <a:rPr lang="ru-RU" sz="12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Х. Ретроспективный анализ случаев первичных иммунодефицитов у детей с врожденными пороками сердца. </a:t>
          </a:r>
          <a:r>
            <a:rPr lang="ru-RU" sz="1200" b="0" i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Российский иммунологический журнал</a:t>
          </a:r>
          <a:r>
            <a:rPr lang="ru-RU" sz="12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2020;23(4):505-514.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5FF2C7-82FF-8D48-B085-D566C8C0E07D}" type="parTrans" cxnId="{2AB8B738-0963-364B-9F2B-E64E49EE92F1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DB2AA334-9234-5D46-BF4E-9F0B3EE2DD83}" type="sibTrans" cxnId="{2AB8B738-0963-364B-9F2B-E64E49EE92F1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F9137A33-C67F-A74A-A905-4E87E385B870}">
      <dgm:prSet phldrT="[Текст]" custT="1"/>
      <dgm:spPr/>
      <dgm:t>
        <a:bodyPr/>
        <a:lstStyle/>
        <a:p>
          <a:r>
            <a:rPr lang="ru-RU" sz="1800" dirty="0">
              <a:latin typeface="+mj-lt"/>
            </a:rPr>
            <a:t>Группа с синдромом делеции 22</a:t>
          </a:r>
          <a:r>
            <a:rPr lang="en-US" sz="1800" dirty="0">
              <a:latin typeface="+mj-lt"/>
            </a:rPr>
            <a:t>q11.2 (N=56)</a:t>
          </a:r>
        </a:p>
        <a:p>
          <a:r>
            <a:rPr lang="ru-RU" sz="12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Черемохин Д.А., Дерябина С.С., </a:t>
          </a:r>
          <a:r>
            <a:rPr lang="ru-RU" sz="1200" b="0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Тузанкина</a:t>
          </a:r>
          <a:r>
            <a:rPr lang="ru-RU" sz="12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И.А., Власова Е.В., Никитина Н.В., </a:t>
          </a:r>
          <a:r>
            <a:rPr lang="ru-RU" sz="1200" b="0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Болков</a:t>
          </a:r>
          <a:r>
            <a:rPr lang="ru-RU" sz="12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М.А. Вариативность </a:t>
          </a:r>
          <a:r>
            <a:rPr lang="ru-RU" sz="1200" b="0" i="0" u="none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симптомокомплекса</a:t>
          </a:r>
          <a:r>
            <a:rPr lang="ru-RU" sz="12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" sz="12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CATCH-22 </a:t>
          </a:r>
          <a:r>
            <a:rPr lang="ru-RU" sz="12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рамках синдрома делеции 22</a:t>
          </a:r>
          <a:r>
            <a:rPr lang="en" sz="12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q11.2.  </a:t>
          </a:r>
          <a:r>
            <a:rPr lang="ru-RU" sz="1200" b="0" i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Медицинская иммунология</a:t>
          </a:r>
          <a:r>
            <a:rPr lang="ru-RU" sz="12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2021;23(6):1357-1366. 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84FF2-96BA-3443-9355-D05BC2F3532C}" type="parTrans" cxnId="{29E4FFC7-CCEF-284E-A04B-23DCF069DEB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336EFF3-822A-6745-93DC-6C44213E0F41}" type="sibTrans" cxnId="{29E4FFC7-CCEF-284E-A04B-23DCF069DEB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2472FCAE-EB25-FA4E-A33D-FCD6B20D7CE2}">
      <dgm:prSet phldrT="[Текст]"/>
      <dgm:spPr/>
      <dgm:t>
        <a:bodyPr/>
        <a:lstStyle/>
        <a:p>
          <a:r>
            <a:rPr lang="ru-RU" b="0" dirty="0">
              <a:latin typeface="+mj-lt"/>
            </a:rPr>
            <a:t>Место врожденных ошибок иммунитета в структуре летальности детского населения в свердловской области</a:t>
          </a:r>
        </a:p>
      </dgm:t>
    </dgm:pt>
    <dgm:pt modelId="{6F8221C6-98C9-B74E-A360-DFE19B597D51}" type="parTrans" cxnId="{17520384-5B41-E842-BD4B-25E5D2183B82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88E1F92-52B6-184E-BA0D-EBA7FE6B2081}" type="sibTrans" cxnId="{17520384-5B41-E842-BD4B-25E5D2183B82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28518B7E-C35D-504B-9B6B-D431416B1D51}">
      <dgm:prSet phldrT="[Текст]" custT="1"/>
      <dgm:spPr/>
      <dgm:t>
        <a:bodyPr/>
        <a:lstStyle/>
        <a:p>
          <a:r>
            <a:rPr lang="ru-RU" sz="1700" dirty="0">
              <a:latin typeface="+mj-lt"/>
            </a:rPr>
            <a:t>Контрольная группа (</a:t>
          </a:r>
          <a:r>
            <a:rPr lang="en-US" sz="1700" dirty="0">
              <a:latin typeface="+mj-lt"/>
            </a:rPr>
            <a:t>N=80</a:t>
          </a:r>
          <a:r>
            <a:rPr lang="ru-RU" sz="1700" dirty="0">
              <a:latin typeface="+mj-lt"/>
            </a:rPr>
            <a:t>)</a:t>
          </a:r>
          <a:endParaRPr lang="en-US" sz="1700" dirty="0">
            <a:latin typeface="+mj-lt"/>
          </a:endParaRPr>
        </a:p>
        <a:p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Черемохин Д. А., </a:t>
          </a:r>
          <a:r>
            <a:rPr lang="ru-RU" sz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Шинвари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Х., Дерябина С. С., </a:t>
          </a:r>
          <a:r>
            <a:rPr lang="ru-RU" sz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Болков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М. А.,</a:t>
          </a:r>
          <a:r>
            <a:rPr lang="ru-RU" sz="12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Тузанкина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И. А., Кудлай Д. А. </a:t>
          </a:r>
          <a:r>
            <a: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 уровней </a:t>
          </a:r>
          <a:r>
            <a:rPr lang="en-US" sz="1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TRE</a:t>
          </a:r>
          <a:r>
            <a:rPr lang="ru-RU" sz="1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и </a:t>
          </a:r>
          <a:r>
            <a:rPr lang="en-US" sz="1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KREC</a:t>
          </a:r>
          <a:r>
            <a:rPr lang="ru-RU" sz="1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образцах сухой крови новорожденных разного гестационного возраста и веса</a:t>
          </a:r>
          <a:r>
            <a:rPr lang="en-US" sz="1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200" b="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ActaNature</a:t>
          </a:r>
          <a:r>
            <a:rPr lang="en-US" sz="12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</a:t>
          </a:r>
          <a:r>
            <a:rPr lang="ru-RU" sz="1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в редакции</a:t>
          </a:r>
        </a:p>
      </dgm:t>
    </dgm:pt>
    <dgm:pt modelId="{452A68FA-8981-3249-8602-705862311882}" type="parTrans" cxnId="{66A9E127-6322-794C-BD5E-2956672AACA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1DC0FCE1-B8CD-0C48-A9AC-EB3C21F605C6}" type="sibTrans" cxnId="{66A9E127-6322-794C-BD5E-2956672AACA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12756E6-9BAB-8A40-A9DF-5742FBA5827D}" type="pres">
      <dgm:prSet presAssocID="{7A34ED2B-EFCD-8A47-AC9F-C5FD4ADA5CC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7A31A5A-75E3-FC41-B6FE-6AA47443D857}" type="pres">
      <dgm:prSet presAssocID="{7A34ED2B-EFCD-8A47-AC9F-C5FD4ADA5CC6}" presName="matrix" presStyleCnt="0"/>
      <dgm:spPr/>
    </dgm:pt>
    <dgm:pt modelId="{0A7712DB-0466-FB46-B870-4CCF64104C7D}" type="pres">
      <dgm:prSet presAssocID="{7A34ED2B-EFCD-8A47-AC9F-C5FD4ADA5CC6}" presName="tile1" presStyleLbl="node1" presStyleIdx="0" presStyleCnt="4"/>
      <dgm:spPr/>
    </dgm:pt>
    <dgm:pt modelId="{8B70FD60-6154-7A4D-B634-B226F342CBD2}" type="pres">
      <dgm:prSet presAssocID="{7A34ED2B-EFCD-8A47-AC9F-C5FD4ADA5CC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20A81D3-F18F-E34E-A6FD-883FFF0B7494}" type="pres">
      <dgm:prSet presAssocID="{7A34ED2B-EFCD-8A47-AC9F-C5FD4ADA5CC6}" presName="tile2" presStyleLbl="node1" presStyleIdx="1" presStyleCnt="4"/>
      <dgm:spPr/>
    </dgm:pt>
    <dgm:pt modelId="{5FD4F3E9-0C36-ED44-A451-AC53D1308997}" type="pres">
      <dgm:prSet presAssocID="{7A34ED2B-EFCD-8A47-AC9F-C5FD4ADA5CC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046C4AD-6550-364C-B78B-DB163C6DF459}" type="pres">
      <dgm:prSet presAssocID="{7A34ED2B-EFCD-8A47-AC9F-C5FD4ADA5CC6}" presName="tile3" presStyleLbl="node1" presStyleIdx="2" presStyleCnt="4" custLinFactNeighborX="-648" custLinFactNeighborY="368"/>
      <dgm:spPr/>
    </dgm:pt>
    <dgm:pt modelId="{36B3D9A2-F950-D04B-9D73-F9C8FD5AF8C5}" type="pres">
      <dgm:prSet presAssocID="{7A34ED2B-EFCD-8A47-AC9F-C5FD4ADA5CC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545961C-9A5A-1641-8600-B231B2124356}" type="pres">
      <dgm:prSet presAssocID="{7A34ED2B-EFCD-8A47-AC9F-C5FD4ADA5CC6}" presName="tile4" presStyleLbl="node1" presStyleIdx="3" presStyleCnt="4"/>
      <dgm:spPr/>
    </dgm:pt>
    <dgm:pt modelId="{99C38641-A595-134B-B8EC-0D723B1824E0}" type="pres">
      <dgm:prSet presAssocID="{7A34ED2B-EFCD-8A47-AC9F-C5FD4ADA5CC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0BA2EEF-33FA-1045-8C1B-430915BD96A6}" type="pres">
      <dgm:prSet presAssocID="{7A34ED2B-EFCD-8A47-AC9F-C5FD4ADA5CC6}" presName="centerTile" presStyleLbl="fgShp" presStyleIdx="0" presStyleCnt="1" custScaleX="131984" custScaleY="127941">
        <dgm:presLayoutVars>
          <dgm:chMax val="0"/>
          <dgm:chPref val="0"/>
        </dgm:presLayoutVars>
      </dgm:prSet>
      <dgm:spPr/>
    </dgm:pt>
  </dgm:ptLst>
  <dgm:cxnLst>
    <dgm:cxn modelId="{2DE41125-C759-1F4F-AB19-A68A4E3AFBA3}" type="presOf" srcId="{2472FCAE-EB25-FA4E-A33D-FCD6B20D7CE2}" destId="{36B3D9A2-F950-D04B-9D73-F9C8FD5AF8C5}" srcOrd="1" destOrd="0" presId="urn:microsoft.com/office/officeart/2005/8/layout/matrix1"/>
    <dgm:cxn modelId="{66A9E127-6322-794C-BD5E-2956672AACAF}" srcId="{576C5777-A6D0-DD49-A29A-4C3892E506B4}" destId="{28518B7E-C35D-504B-9B6B-D431416B1D51}" srcOrd="3" destOrd="0" parTransId="{452A68FA-8981-3249-8602-705862311882}" sibTransId="{1DC0FCE1-B8CD-0C48-A9AC-EB3C21F605C6}"/>
    <dgm:cxn modelId="{2AB8B738-0963-364B-9F2B-E64E49EE92F1}" srcId="{576C5777-A6D0-DD49-A29A-4C3892E506B4}" destId="{E934AD7A-E224-B041-9250-36485D8C8967}" srcOrd="0" destOrd="0" parTransId="{4B5FF2C7-82FF-8D48-B085-D566C8C0E07D}" sibTransId="{DB2AA334-9234-5D46-BF4E-9F0B3EE2DD83}"/>
    <dgm:cxn modelId="{F634CD4F-64DB-694C-890D-C78DD21DA612}" type="presOf" srcId="{28518B7E-C35D-504B-9B6B-D431416B1D51}" destId="{2545961C-9A5A-1641-8600-B231B2124356}" srcOrd="0" destOrd="0" presId="urn:microsoft.com/office/officeart/2005/8/layout/matrix1"/>
    <dgm:cxn modelId="{C6EC5882-245D-6F42-9058-E2F5A7B5DA33}" type="presOf" srcId="{F9137A33-C67F-A74A-A905-4E87E385B870}" destId="{D20A81D3-F18F-E34E-A6FD-883FFF0B7494}" srcOrd="0" destOrd="0" presId="urn:microsoft.com/office/officeart/2005/8/layout/matrix1"/>
    <dgm:cxn modelId="{17520384-5B41-E842-BD4B-25E5D2183B82}" srcId="{576C5777-A6D0-DD49-A29A-4C3892E506B4}" destId="{2472FCAE-EB25-FA4E-A33D-FCD6B20D7CE2}" srcOrd="2" destOrd="0" parTransId="{6F8221C6-98C9-B74E-A360-DFE19B597D51}" sibTransId="{388E1F92-52B6-184E-BA0D-EBA7FE6B2081}"/>
    <dgm:cxn modelId="{910BE088-ED6D-1D41-85C5-3819BDC3925F}" type="presOf" srcId="{576C5777-A6D0-DD49-A29A-4C3892E506B4}" destId="{80BA2EEF-33FA-1045-8C1B-430915BD96A6}" srcOrd="0" destOrd="0" presId="urn:microsoft.com/office/officeart/2005/8/layout/matrix1"/>
    <dgm:cxn modelId="{23076F8E-45FB-7748-8295-0F7F1E5AC4A8}" srcId="{7A34ED2B-EFCD-8A47-AC9F-C5FD4ADA5CC6}" destId="{576C5777-A6D0-DD49-A29A-4C3892E506B4}" srcOrd="0" destOrd="0" parTransId="{8A40907F-561C-9047-9E5A-85DA683F4CE3}" sibTransId="{B5771D00-700D-7A48-82AC-122D51689AE5}"/>
    <dgm:cxn modelId="{40C9DD8E-DC67-0545-B3F1-872C2DAE1E1B}" type="presOf" srcId="{2472FCAE-EB25-FA4E-A33D-FCD6B20D7CE2}" destId="{E046C4AD-6550-364C-B78B-DB163C6DF459}" srcOrd="0" destOrd="0" presId="urn:microsoft.com/office/officeart/2005/8/layout/matrix1"/>
    <dgm:cxn modelId="{E623ED95-BF5A-BC48-8033-AE8D98124ABE}" type="presOf" srcId="{E934AD7A-E224-B041-9250-36485D8C8967}" destId="{8B70FD60-6154-7A4D-B634-B226F342CBD2}" srcOrd="1" destOrd="0" presId="urn:microsoft.com/office/officeart/2005/8/layout/matrix1"/>
    <dgm:cxn modelId="{C0B97DBE-5976-1E4C-AC93-21F5FB5A8C5C}" type="presOf" srcId="{28518B7E-C35D-504B-9B6B-D431416B1D51}" destId="{99C38641-A595-134B-B8EC-0D723B1824E0}" srcOrd="1" destOrd="0" presId="urn:microsoft.com/office/officeart/2005/8/layout/matrix1"/>
    <dgm:cxn modelId="{29E4FFC7-CCEF-284E-A04B-23DCF069DEBF}" srcId="{576C5777-A6D0-DD49-A29A-4C3892E506B4}" destId="{F9137A33-C67F-A74A-A905-4E87E385B870}" srcOrd="1" destOrd="0" parTransId="{AE684FF2-96BA-3443-9355-D05BC2F3532C}" sibTransId="{A336EFF3-822A-6745-93DC-6C44213E0F41}"/>
    <dgm:cxn modelId="{09DFC8CD-8F06-AA44-8BFA-75E1CB2797E4}" type="presOf" srcId="{F9137A33-C67F-A74A-A905-4E87E385B870}" destId="{5FD4F3E9-0C36-ED44-A451-AC53D1308997}" srcOrd="1" destOrd="0" presId="urn:microsoft.com/office/officeart/2005/8/layout/matrix1"/>
    <dgm:cxn modelId="{BFA96EEA-3880-DC48-8AB2-373B1F25EDE1}" type="presOf" srcId="{E934AD7A-E224-B041-9250-36485D8C8967}" destId="{0A7712DB-0466-FB46-B870-4CCF64104C7D}" srcOrd="0" destOrd="0" presId="urn:microsoft.com/office/officeart/2005/8/layout/matrix1"/>
    <dgm:cxn modelId="{030E7EF4-D0A6-1D4E-8722-AF95E496F5B6}" type="presOf" srcId="{7A34ED2B-EFCD-8A47-AC9F-C5FD4ADA5CC6}" destId="{712756E6-9BAB-8A40-A9DF-5742FBA5827D}" srcOrd="0" destOrd="0" presId="urn:microsoft.com/office/officeart/2005/8/layout/matrix1"/>
    <dgm:cxn modelId="{B4A8F5D2-9BA9-9445-A289-496AE3256779}" type="presParOf" srcId="{712756E6-9BAB-8A40-A9DF-5742FBA5827D}" destId="{D7A31A5A-75E3-FC41-B6FE-6AA47443D857}" srcOrd="0" destOrd="0" presId="urn:microsoft.com/office/officeart/2005/8/layout/matrix1"/>
    <dgm:cxn modelId="{6CC25939-A155-6640-AC87-240C9635838D}" type="presParOf" srcId="{D7A31A5A-75E3-FC41-B6FE-6AA47443D857}" destId="{0A7712DB-0466-FB46-B870-4CCF64104C7D}" srcOrd="0" destOrd="0" presId="urn:microsoft.com/office/officeart/2005/8/layout/matrix1"/>
    <dgm:cxn modelId="{A6F4217F-72B2-BD41-9C26-1F47429F2DAB}" type="presParOf" srcId="{D7A31A5A-75E3-FC41-B6FE-6AA47443D857}" destId="{8B70FD60-6154-7A4D-B634-B226F342CBD2}" srcOrd="1" destOrd="0" presId="urn:microsoft.com/office/officeart/2005/8/layout/matrix1"/>
    <dgm:cxn modelId="{783DE181-AC9D-0547-B001-95F7B84E416D}" type="presParOf" srcId="{D7A31A5A-75E3-FC41-B6FE-6AA47443D857}" destId="{D20A81D3-F18F-E34E-A6FD-883FFF0B7494}" srcOrd="2" destOrd="0" presId="urn:microsoft.com/office/officeart/2005/8/layout/matrix1"/>
    <dgm:cxn modelId="{5C869375-CCC1-524D-BF45-F10D5AFCC5EB}" type="presParOf" srcId="{D7A31A5A-75E3-FC41-B6FE-6AA47443D857}" destId="{5FD4F3E9-0C36-ED44-A451-AC53D1308997}" srcOrd="3" destOrd="0" presId="urn:microsoft.com/office/officeart/2005/8/layout/matrix1"/>
    <dgm:cxn modelId="{25560F6A-0538-3F49-A153-7010F1AC807D}" type="presParOf" srcId="{D7A31A5A-75E3-FC41-B6FE-6AA47443D857}" destId="{E046C4AD-6550-364C-B78B-DB163C6DF459}" srcOrd="4" destOrd="0" presId="urn:microsoft.com/office/officeart/2005/8/layout/matrix1"/>
    <dgm:cxn modelId="{FDDBC5AE-987A-8240-80C2-0E66860A5F91}" type="presParOf" srcId="{D7A31A5A-75E3-FC41-B6FE-6AA47443D857}" destId="{36B3D9A2-F950-D04B-9D73-F9C8FD5AF8C5}" srcOrd="5" destOrd="0" presId="urn:microsoft.com/office/officeart/2005/8/layout/matrix1"/>
    <dgm:cxn modelId="{A1ADEA91-5DC0-5F47-96A1-7584E1949540}" type="presParOf" srcId="{D7A31A5A-75E3-FC41-B6FE-6AA47443D857}" destId="{2545961C-9A5A-1641-8600-B231B2124356}" srcOrd="6" destOrd="0" presId="urn:microsoft.com/office/officeart/2005/8/layout/matrix1"/>
    <dgm:cxn modelId="{AE2A5467-DFD2-3046-8631-127341EA3307}" type="presParOf" srcId="{D7A31A5A-75E3-FC41-B6FE-6AA47443D857}" destId="{99C38641-A595-134B-B8EC-0D723B1824E0}" srcOrd="7" destOrd="0" presId="urn:microsoft.com/office/officeart/2005/8/layout/matrix1"/>
    <dgm:cxn modelId="{6D9A660C-A6E5-F44D-B6CF-E16AB91AA987}" type="presParOf" srcId="{712756E6-9BAB-8A40-A9DF-5742FBA5827D}" destId="{80BA2EEF-33FA-1045-8C1B-430915BD96A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F4B7E9-0E0C-4FA6-A03C-129709B93F40}" type="doc">
      <dgm:prSet loTypeId="urn:microsoft.com/office/officeart/2005/8/layout/chevron2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0DCFBE4E-F7C9-40AF-8B7E-DA342CB13DAE}">
      <dgm:prSet phldrT="[Текст]" custT="1"/>
      <dgm:spPr/>
      <dgm:t>
        <a:bodyPr/>
        <a:lstStyle/>
        <a:p>
          <a:r>
            <a:rPr lang="ru-RU" sz="2400" dirty="0"/>
            <a:t>Рождение</a:t>
          </a:r>
          <a:endParaRPr lang="ru-RU" sz="2600" dirty="0"/>
        </a:p>
      </dgm:t>
    </dgm:pt>
    <dgm:pt modelId="{7849046A-FD91-4A0A-B191-B6F0A97285D4}" type="parTrans" cxnId="{D996AEF3-B7F1-44E2-8760-45218F3B7612}">
      <dgm:prSet/>
      <dgm:spPr/>
      <dgm:t>
        <a:bodyPr/>
        <a:lstStyle/>
        <a:p>
          <a:endParaRPr lang="ru-RU"/>
        </a:p>
      </dgm:t>
    </dgm:pt>
    <dgm:pt modelId="{F631D38F-DE24-4013-A159-956F9B381A5B}" type="sibTrans" cxnId="{D996AEF3-B7F1-44E2-8760-45218F3B7612}">
      <dgm:prSet/>
      <dgm:spPr/>
      <dgm:t>
        <a:bodyPr/>
        <a:lstStyle/>
        <a:p>
          <a:endParaRPr lang="ru-RU"/>
        </a:p>
      </dgm:t>
    </dgm:pt>
    <dgm:pt modelId="{35FC0643-5668-42B0-BDD4-C8D09C42411F}">
      <dgm:prSet phldrT="[Текст]"/>
      <dgm:spPr/>
      <dgm:t>
        <a:bodyPr/>
        <a:lstStyle/>
        <a:p>
          <a:pPr algn="ctr"/>
          <a:r>
            <a:rPr lang="ru-RU" dirty="0"/>
            <a:t>«Здоровый доношенный ребенок»</a:t>
          </a:r>
        </a:p>
      </dgm:t>
    </dgm:pt>
    <dgm:pt modelId="{A3B55C30-AB79-438B-90A3-A63C6F8E4E14}" type="parTrans" cxnId="{0348B085-9B85-4CE0-9DA6-2A1B214FE577}">
      <dgm:prSet/>
      <dgm:spPr/>
      <dgm:t>
        <a:bodyPr/>
        <a:lstStyle/>
        <a:p>
          <a:endParaRPr lang="ru-RU"/>
        </a:p>
      </dgm:t>
    </dgm:pt>
    <dgm:pt modelId="{05C53654-03A5-461F-A1D4-3EA318CEC048}" type="sibTrans" cxnId="{0348B085-9B85-4CE0-9DA6-2A1B214FE577}">
      <dgm:prSet/>
      <dgm:spPr/>
      <dgm:t>
        <a:bodyPr/>
        <a:lstStyle/>
        <a:p>
          <a:endParaRPr lang="ru-RU"/>
        </a:p>
      </dgm:t>
    </dgm:pt>
    <dgm:pt modelId="{050AD8C6-19D9-48E8-BCB1-1D756B575794}">
      <dgm:prSet phldrT="[Текст]"/>
      <dgm:spPr/>
      <dgm:t>
        <a:bodyPr/>
        <a:lstStyle/>
        <a:p>
          <a:r>
            <a:rPr lang="ru-RU" dirty="0"/>
            <a:t>Несколько месяцев - лет</a:t>
          </a:r>
        </a:p>
      </dgm:t>
    </dgm:pt>
    <dgm:pt modelId="{F626C33F-4B15-4FC4-A2D3-C9A6047B8ABF}" type="parTrans" cxnId="{767C8E74-6DC2-4285-A765-395EF0C28980}">
      <dgm:prSet/>
      <dgm:spPr/>
      <dgm:t>
        <a:bodyPr/>
        <a:lstStyle/>
        <a:p>
          <a:endParaRPr lang="ru-RU"/>
        </a:p>
      </dgm:t>
    </dgm:pt>
    <dgm:pt modelId="{D571620F-DD44-492A-890A-E025A492F149}" type="sibTrans" cxnId="{767C8E74-6DC2-4285-A765-395EF0C28980}">
      <dgm:prSet/>
      <dgm:spPr/>
      <dgm:t>
        <a:bodyPr/>
        <a:lstStyle/>
        <a:p>
          <a:endParaRPr lang="ru-RU"/>
        </a:p>
      </dgm:t>
    </dgm:pt>
    <dgm:pt modelId="{6D791837-CB28-4CF6-AFB1-7C34F5B88133}">
      <dgm:prSet phldrT="[Текст]"/>
      <dgm:spPr/>
      <dgm:t>
        <a:bodyPr/>
        <a:lstStyle/>
        <a:p>
          <a:pPr algn="ctr"/>
          <a:r>
            <a:rPr lang="ru-RU" dirty="0"/>
            <a:t>Манифестация ПИД</a:t>
          </a:r>
        </a:p>
      </dgm:t>
    </dgm:pt>
    <dgm:pt modelId="{ED2F4895-6BF9-4476-A644-5327FEE6AE82}" type="parTrans" cxnId="{A61ABE0A-CD5D-4F5F-8816-7C1BD1584418}">
      <dgm:prSet/>
      <dgm:spPr/>
      <dgm:t>
        <a:bodyPr/>
        <a:lstStyle/>
        <a:p>
          <a:endParaRPr lang="ru-RU"/>
        </a:p>
      </dgm:t>
    </dgm:pt>
    <dgm:pt modelId="{DB73DCF6-AD38-4A65-B910-62F169CACA2B}" type="sibTrans" cxnId="{A61ABE0A-CD5D-4F5F-8816-7C1BD1584418}">
      <dgm:prSet/>
      <dgm:spPr/>
      <dgm:t>
        <a:bodyPr/>
        <a:lstStyle/>
        <a:p>
          <a:endParaRPr lang="ru-RU"/>
        </a:p>
      </dgm:t>
    </dgm:pt>
    <dgm:pt modelId="{25D2739D-E627-45AF-95BC-B7144DE55A6B}">
      <dgm:prSet phldrT="[Текст]" custT="1"/>
      <dgm:spPr/>
      <dgm:t>
        <a:bodyPr/>
        <a:lstStyle/>
        <a:p>
          <a:r>
            <a:rPr lang="ru-RU" sz="2400" dirty="0">
              <a:solidFill>
                <a:schemeClr val="bg1"/>
              </a:solidFill>
            </a:rPr>
            <a:t>Результат</a:t>
          </a:r>
        </a:p>
      </dgm:t>
    </dgm:pt>
    <dgm:pt modelId="{8CBBA8A1-F902-4EEA-B79A-E97752AF96F3}" type="parTrans" cxnId="{55C2DB96-0C26-4BCA-B6DF-54221C93443F}">
      <dgm:prSet/>
      <dgm:spPr/>
      <dgm:t>
        <a:bodyPr/>
        <a:lstStyle/>
        <a:p>
          <a:endParaRPr lang="ru-RU"/>
        </a:p>
      </dgm:t>
    </dgm:pt>
    <dgm:pt modelId="{F13B2AB4-58F8-4DE3-A624-EAE7342EE3F8}" type="sibTrans" cxnId="{55C2DB96-0C26-4BCA-B6DF-54221C93443F}">
      <dgm:prSet/>
      <dgm:spPr/>
      <dgm:t>
        <a:bodyPr/>
        <a:lstStyle/>
        <a:p>
          <a:endParaRPr lang="ru-RU"/>
        </a:p>
      </dgm:t>
    </dgm:pt>
    <dgm:pt modelId="{E8D9EE6D-65EB-4EFB-9711-5D9D67C5DF9C}">
      <dgm:prSet phldrT="[Текст]"/>
      <dgm:spPr/>
      <dgm:t>
        <a:bodyPr/>
        <a:lstStyle/>
        <a:p>
          <a:pPr algn="ctr"/>
          <a:r>
            <a:rPr lang="ru-RU" dirty="0"/>
            <a:t>Инвалидность или смерть из-за несвоевременно начатой терапии</a:t>
          </a:r>
        </a:p>
      </dgm:t>
    </dgm:pt>
    <dgm:pt modelId="{59DBEA33-AD89-4CEE-91B4-82356424F8D3}" type="parTrans" cxnId="{429D8B78-0615-41B4-A4D6-328434EF1577}">
      <dgm:prSet/>
      <dgm:spPr/>
      <dgm:t>
        <a:bodyPr/>
        <a:lstStyle/>
        <a:p>
          <a:endParaRPr lang="ru-RU"/>
        </a:p>
      </dgm:t>
    </dgm:pt>
    <dgm:pt modelId="{2A267120-70FE-449C-9938-2A0225DCE377}" type="sibTrans" cxnId="{429D8B78-0615-41B4-A4D6-328434EF1577}">
      <dgm:prSet/>
      <dgm:spPr/>
      <dgm:t>
        <a:bodyPr/>
        <a:lstStyle/>
        <a:p>
          <a:endParaRPr lang="ru-RU"/>
        </a:p>
      </dgm:t>
    </dgm:pt>
    <dgm:pt modelId="{C0FCC604-37FF-4BA2-AF6B-655990FE3D56}">
      <dgm:prSet phldrT="[Текст]"/>
      <dgm:spPr/>
      <dgm:t>
        <a:bodyPr/>
        <a:lstStyle/>
        <a:p>
          <a:pPr algn="ctr"/>
          <a:r>
            <a:rPr lang="ru-RU" dirty="0"/>
            <a:t>Больницы</a:t>
          </a:r>
        </a:p>
      </dgm:t>
    </dgm:pt>
    <dgm:pt modelId="{173D313A-A9B4-45D7-AD87-5C4810545598}" type="parTrans" cxnId="{F8145DF8-FBA2-47F5-A6B4-486899B9B6B1}">
      <dgm:prSet/>
      <dgm:spPr/>
      <dgm:t>
        <a:bodyPr/>
        <a:lstStyle/>
        <a:p>
          <a:endParaRPr lang="ru-RU"/>
        </a:p>
      </dgm:t>
    </dgm:pt>
    <dgm:pt modelId="{F1441E9D-B3C0-46AF-8B9B-B4EDD8DC6FB9}" type="sibTrans" cxnId="{F8145DF8-FBA2-47F5-A6B4-486899B9B6B1}">
      <dgm:prSet/>
      <dgm:spPr/>
      <dgm:t>
        <a:bodyPr/>
        <a:lstStyle/>
        <a:p>
          <a:endParaRPr lang="ru-RU"/>
        </a:p>
      </dgm:t>
    </dgm:pt>
    <dgm:pt modelId="{32687B8F-0D67-4AD6-83B0-9C8BF1A194B2}">
      <dgm:prSet phldrT="[Текст]"/>
      <dgm:spPr/>
      <dgm:t>
        <a:bodyPr/>
        <a:lstStyle/>
        <a:p>
          <a:pPr algn="ctr"/>
          <a:r>
            <a:rPr lang="ru-RU" dirty="0"/>
            <a:t>Куча анализов</a:t>
          </a:r>
        </a:p>
      </dgm:t>
    </dgm:pt>
    <dgm:pt modelId="{AA11625C-C3B0-4B1D-93D5-C1B97D99C8EC}" type="parTrans" cxnId="{AB6AE0FB-79A8-444D-8A6B-FC044E375F5A}">
      <dgm:prSet/>
      <dgm:spPr/>
      <dgm:t>
        <a:bodyPr/>
        <a:lstStyle/>
        <a:p>
          <a:endParaRPr lang="ru-RU"/>
        </a:p>
      </dgm:t>
    </dgm:pt>
    <dgm:pt modelId="{1136BF3F-AD85-4813-9D44-A97816EB08E6}" type="sibTrans" cxnId="{AB6AE0FB-79A8-444D-8A6B-FC044E375F5A}">
      <dgm:prSet/>
      <dgm:spPr/>
      <dgm:t>
        <a:bodyPr/>
        <a:lstStyle/>
        <a:p>
          <a:endParaRPr lang="ru-RU"/>
        </a:p>
      </dgm:t>
    </dgm:pt>
    <dgm:pt modelId="{D7F95C30-4005-43EF-9005-348B7B71B236}" type="pres">
      <dgm:prSet presAssocID="{BFF4B7E9-0E0C-4FA6-A03C-129709B93F40}" presName="linearFlow" presStyleCnt="0">
        <dgm:presLayoutVars>
          <dgm:dir/>
          <dgm:animLvl val="lvl"/>
          <dgm:resizeHandles val="exact"/>
        </dgm:presLayoutVars>
      </dgm:prSet>
      <dgm:spPr/>
    </dgm:pt>
    <dgm:pt modelId="{52602BCB-C4DF-4EFC-80FA-78D141A3B3F5}" type="pres">
      <dgm:prSet presAssocID="{0DCFBE4E-F7C9-40AF-8B7E-DA342CB13DAE}" presName="composite" presStyleCnt="0"/>
      <dgm:spPr/>
    </dgm:pt>
    <dgm:pt modelId="{FA96627D-6A23-4C2B-8884-9F76125C6796}" type="pres">
      <dgm:prSet presAssocID="{0DCFBE4E-F7C9-40AF-8B7E-DA342CB13DA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03297D2-1F70-46B1-9860-6A34C6394356}" type="pres">
      <dgm:prSet presAssocID="{0DCFBE4E-F7C9-40AF-8B7E-DA342CB13DAE}" presName="descendantText" presStyleLbl="alignAcc1" presStyleIdx="0" presStyleCnt="3">
        <dgm:presLayoutVars>
          <dgm:bulletEnabled val="1"/>
        </dgm:presLayoutVars>
      </dgm:prSet>
      <dgm:spPr/>
    </dgm:pt>
    <dgm:pt modelId="{EC7B2926-ACF6-4A1B-92FF-854323B4BB79}" type="pres">
      <dgm:prSet presAssocID="{F631D38F-DE24-4013-A159-956F9B381A5B}" presName="sp" presStyleCnt="0"/>
      <dgm:spPr/>
    </dgm:pt>
    <dgm:pt modelId="{4CD75955-9C52-4B2A-97B1-851FA1FD8DC1}" type="pres">
      <dgm:prSet presAssocID="{050AD8C6-19D9-48E8-BCB1-1D756B575794}" presName="composite" presStyleCnt="0"/>
      <dgm:spPr/>
    </dgm:pt>
    <dgm:pt modelId="{E66D96EC-F1C6-4F1D-AD71-6539BFE6DC64}" type="pres">
      <dgm:prSet presAssocID="{050AD8C6-19D9-48E8-BCB1-1D756B57579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E792922-E35B-4649-84FA-F2110E583C9C}" type="pres">
      <dgm:prSet presAssocID="{050AD8C6-19D9-48E8-BCB1-1D756B575794}" presName="descendantText" presStyleLbl="alignAcc1" presStyleIdx="1" presStyleCnt="3">
        <dgm:presLayoutVars>
          <dgm:bulletEnabled val="1"/>
        </dgm:presLayoutVars>
      </dgm:prSet>
      <dgm:spPr/>
    </dgm:pt>
    <dgm:pt modelId="{55E21E27-1888-436C-83FF-2EE8AA9DF755}" type="pres">
      <dgm:prSet presAssocID="{D571620F-DD44-492A-890A-E025A492F149}" presName="sp" presStyleCnt="0"/>
      <dgm:spPr/>
    </dgm:pt>
    <dgm:pt modelId="{1F1E48D2-FCAC-4E3A-827B-71B90BC6D152}" type="pres">
      <dgm:prSet presAssocID="{25D2739D-E627-45AF-95BC-B7144DE55A6B}" presName="composite" presStyleCnt="0"/>
      <dgm:spPr/>
    </dgm:pt>
    <dgm:pt modelId="{ED510712-60FC-4351-B1F9-F1909380EA89}" type="pres">
      <dgm:prSet presAssocID="{25D2739D-E627-45AF-95BC-B7144DE55A6B}" presName="parentText" presStyleLbl="alignNode1" presStyleIdx="2" presStyleCnt="3" custLinFactNeighborY="998">
        <dgm:presLayoutVars>
          <dgm:chMax val="1"/>
          <dgm:bulletEnabled val="1"/>
        </dgm:presLayoutVars>
      </dgm:prSet>
      <dgm:spPr/>
    </dgm:pt>
    <dgm:pt modelId="{D0EE9B6E-1A6C-4502-A6DB-4D37265533A0}" type="pres">
      <dgm:prSet presAssocID="{25D2739D-E627-45AF-95BC-B7144DE55A6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61ABE0A-CD5D-4F5F-8816-7C1BD1584418}" srcId="{050AD8C6-19D9-48E8-BCB1-1D756B575794}" destId="{6D791837-CB28-4CF6-AFB1-7C34F5B88133}" srcOrd="0" destOrd="0" parTransId="{ED2F4895-6BF9-4476-A644-5327FEE6AE82}" sibTransId="{DB73DCF6-AD38-4A65-B910-62F169CACA2B}"/>
    <dgm:cxn modelId="{DE1A691D-7471-4639-AC7E-69BD7C894699}" type="presOf" srcId="{BFF4B7E9-0E0C-4FA6-A03C-129709B93F40}" destId="{D7F95C30-4005-43EF-9005-348B7B71B236}" srcOrd="0" destOrd="0" presId="urn:microsoft.com/office/officeart/2005/8/layout/chevron2"/>
    <dgm:cxn modelId="{9653D626-4583-4EB2-A55F-5EC7BB881B2C}" type="presOf" srcId="{25D2739D-E627-45AF-95BC-B7144DE55A6B}" destId="{ED510712-60FC-4351-B1F9-F1909380EA89}" srcOrd="0" destOrd="0" presId="urn:microsoft.com/office/officeart/2005/8/layout/chevron2"/>
    <dgm:cxn modelId="{B40D5D2F-7C17-4179-881E-1FC99EE8D6FF}" type="presOf" srcId="{32687B8F-0D67-4AD6-83B0-9C8BF1A194B2}" destId="{CE792922-E35B-4649-84FA-F2110E583C9C}" srcOrd="0" destOrd="2" presId="urn:microsoft.com/office/officeart/2005/8/layout/chevron2"/>
    <dgm:cxn modelId="{BD74EA43-5D1F-4A61-8EB5-9E2F357C54C5}" type="presOf" srcId="{0DCFBE4E-F7C9-40AF-8B7E-DA342CB13DAE}" destId="{FA96627D-6A23-4C2B-8884-9F76125C6796}" srcOrd="0" destOrd="0" presId="urn:microsoft.com/office/officeart/2005/8/layout/chevron2"/>
    <dgm:cxn modelId="{A0388649-220C-4476-80F0-6104AA12243F}" type="presOf" srcId="{6D791837-CB28-4CF6-AFB1-7C34F5B88133}" destId="{CE792922-E35B-4649-84FA-F2110E583C9C}" srcOrd="0" destOrd="0" presId="urn:microsoft.com/office/officeart/2005/8/layout/chevron2"/>
    <dgm:cxn modelId="{767C8E74-6DC2-4285-A765-395EF0C28980}" srcId="{BFF4B7E9-0E0C-4FA6-A03C-129709B93F40}" destId="{050AD8C6-19D9-48E8-BCB1-1D756B575794}" srcOrd="1" destOrd="0" parTransId="{F626C33F-4B15-4FC4-A2D3-C9A6047B8ABF}" sibTransId="{D571620F-DD44-492A-890A-E025A492F149}"/>
    <dgm:cxn modelId="{429D8B78-0615-41B4-A4D6-328434EF1577}" srcId="{25D2739D-E627-45AF-95BC-B7144DE55A6B}" destId="{E8D9EE6D-65EB-4EFB-9711-5D9D67C5DF9C}" srcOrd="0" destOrd="0" parTransId="{59DBEA33-AD89-4CEE-91B4-82356424F8D3}" sibTransId="{2A267120-70FE-449C-9938-2A0225DCE377}"/>
    <dgm:cxn modelId="{75851880-7E3F-4710-A9C7-9B9E90045DAB}" type="presOf" srcId="{E8D9EE6D-65EB-4EFB-9711-5D9D67C5DF9C}" destId="{D0EE9B6E-1A6C-4502-A6DB-4D37265533A0}" srcOrd="0" destOrd="0" presId="urn:microsoft.com/office/officeart/2005/8/layout/chevron2"/>
    <dgm:cxn modelId="{0348B085-9B85-4CE0-9DA6-2A1B214FE577}" srcId="{0DCFBE4E-F7C9-40AF-8B7E-DA342CB13DAE}" destId="{35FC0643-5668-42B0-BDD4-C8D09C42411F}" srcOrd="0" destOrd="0" parTransId="{A3B55C30-AB79-438B-90A3-A63C6F8E4E14}" sibTransId="{05C53654-03A5-461F-A1D4-3EA318CEC048}"/>
    <dgm:cxn modelId="{55C2DB96-0C26-4BCA-B6DF-54221C93443F}" srcId="{BFF4B7E9-0E0C-4FA6-A03C-129709B93F40}" destId="{25D2739D-E627-45AF-95BC-B7144DE55A6B}" srcOrd="2" destOrd="0" parTransId="{8CBBA8A1-F902-4EEA-B79A-E97752AF96F3}" sibTransId="{F13B2AB4-58F8-4DE3-A624-EAE7342EE3F8}"/>
    <dgm:cxn modelId="{FA6DD49D-4FD4-457A-BA13-9BF614AE03AA}" type="presOf" srcId="{35FC0643-5668-42B0-BDD4-C8D09C42411F}" destId="{E03297D2-1F70-46B1-9860-6A34C6394356}" srcOrd="0" destOrd="0" presId="urn:microsoft.com/office/officeart/2005/8/layout/chevron2"/>
    <dgm:cxn modelId="{1048ADB8-3DDB-42DA-AE34-5494B55EB11A}" type="presOf" srcId="{050AD8C6-19D9-48E8-BCB1-1D756B575794}" destId="{E66D96EC-F1C6-4F1D-AD71-6539BFE6DC64}" srcOrd="0" destOrd="0" presId="urn:microsoft.com/office/officeart/2005/8/layout/chevron2"/>
    <dgm:cxn modelId="{D996AEF3-B7F1-44E2-8760-45218F3B7612}" srcId="{BFF4B7E9-0E0C-4FA6-A03C-129709B93F40}" destId="{0DCFBE4E-F7C9-40AF-8B7E-DA342CB13DAE}" srcOrd="0" destOrd="0" parTransId="{7849046A-FD91-4A0A-B191-B6F0A97285D4}" sibTransId="{F631D38F-DE24-4013-A159-956F9B381A5B}"/>
    <dgm:cxn modelId="{F8145DF8-FBA2-47F5-A6B4-486899B9B6B1}" srcId="{050AD8C6-19D9-48E8-BCB1-1D756B575794}" destId="{C0FCC604-37FF-4BA2-AF6B-655990FE3D56}" srcOrd="1" destOrd="0" parTransId="{173D313A-A9B4-45D7-AD87-5C4810545598}" sibTransId="{F1441E9D-B3C0-46AF-8B9B-B4EDD8DC6FB9}"/>
    <dgm:cxn modelId="{A95D24F9-5041-49EE-A8B6-D32390C1E5B4}" type="presOf" srcId="{C0FCC604-37FF-4BA2-AF6B-655990FE3D56}" destId="{CE792922-E35B-4649-84FA-F2110E583C9C}" srcOrd="0" destOrd="1" presId="urn:microsoft.com/office/officeart/2005/8/layout/chevron2"/>
    <dgm:cxn modelId="{AB6AE0FB-79A8-444D-8A6B-FC044E375F5A}" srcId="{050AD8C6-19D9-48E8-BCB1-1D756B575794}" destId="{32687B8F-0D67-4AD6-83B0-9C8BF1A194B2}" srcOrd="2" destOrd="0" parTransId="{AA11625C-C3B0-4B1D-93D5-C1B97D99C8EC}" sibTransId="{1136BF3F-AD85-4813-9D44-A97816EB08E6}"/>
    <dgm:cxn modelId="{6E9D1F96-6E43-47F5-8523-193704F99618}" type="presParOf" srcId="{D7F95C30-4005-43EF-9005-348B7B71B236}" destId="{52602BCB-C4DF-4EFC-80FA-78D141A3B3F5}" srcOrd="0" destOrd="0" presId="urn:microsoft.com/office/officeart/2005/8/layout/chevron2"/>
    <dgm:cxn modelId="{15B22C9A-A3CC-465F-B808-4A511C291AE2}" type="presParOf" srcId="{52602BCB-C4DF-4EFC-80FA-78D141A3B3F5}" destId="{FA96627D-6A23-4C2B-8884-9F76125C6796}" srcOrd="0" destOrd="0" presId="urn:microsoft.com/office/officeart/2005/8/layout/chevron2"/>
    <dgm:cxn modelId="{35603E62-2E2B-4FEB-8607-879604BEFFB9}" type="presParOf" srcId="{52602BCB-C4DF-4EFC-80FA-78D141A3B3F5}" destId="{E03297D2-1F70-46B1-9860-6A34C6394356}" srcOrd="1" destOrd="0" presId="urn:microsoft.com/office/officeart/2005/8/layout/chevron2"/>
    <dgm:cxn modelId="{C8B34E47-DFCD-47B8-AD96-A4B327A0902A}" type="presParOf" srcId="{D7F95C30-4005-43EF-9005-348B7B71B236}" destId="{EC7B2926-ACF6-4A1B-92FF-854323B4BB79}" srcOrd="1" destOrd="0" presId="urn:microsoft.com/office/officeart/2005/8/layout/chevron2"/>
    <dgm:cxn modelId="{313E1AE6-710F-46FA-911A-796E1AB86B85}" type="presParOf" srcId="{D7F95C30-4005-43EF-9005-348B7B71B236}" destId="{4CD75955-9C52-4B2A-97B1-851FA1FD8DC1}" srcOrd="2" destOrd="0" presId="urn:microsoft.com/office/officeart/2005/8/layout/chevron2"/>
    <dgm:cxn modelId="{04471FE5-037F-455E-98DE-5C54DB00ECDC}" type="presParOf" srcId="{4CD75955-9C52-4B2A-97B1-851FA1FD8DC1}" destId="{E66D96EC-F1C6-4F1D-AD71-6539BFE6DC64}" srcOrd="0" destOrd="0" presId="urn:microsoft.com/office/officeart/2005/8/layout/chevron2"/>
    <dgm:cxn modelId="{5F59B5CD-CAB6-4FB4-8361-5686A8CD9A25}" type="presParOf" srcId="{4CD75955-9C52-4B2A-97B1-851FA1FD8DC1}" destId="{CE792922-E35B-4649-84FA-F2110E583C9C}" srcOrd="1" destOrd="0" presId="urn:microsoft.com/office/officeart/2005/8/layout/chevron2"/>
    <dgm:cxn modelId="{C9F0416E-0161-47C4-9AE4-EF849FB7C24F}" type="presParOf" srcId="{D7F95C30-4005-43EF-9005-348B7B71B236}" destId="{55E21E27-1888-436C-83FF-2EE8AA9DF755}" srcOrd="3" destOrd="0" presId="urn:microsoft.com/office/officeart/2005/8/layout/chevron2"/>
    <dgm:cxn modelId="{8998AC7B-610F-4E80-BE8D-4143CF36794B}" type="presParOf" srcId="{D7F95C30-4005-43EF-9005-348B7B71B236}" destId="{1F1E48D2-FCAC-4E3A-827B-71B90BC6D152}" srcOrd="4" destOrd="0" presId="urn:microsoft.com/office/officeart/2005/8/layout/chevron2"/>
    <dgm:cxn modelId="{7CF6AAF2-B6D0-45C7-8D6B-D95B14005BDC}" type="presParOf" srcId="{1F1E48D2-FCAC-4E3A-827B-71B90BC6D152}" destId="{ED510712-60FC-4351-B1F9-F1909380EA89}" srcOrd="0" destOrd="0" presId="urn:microsoft.com/office/officeart/2005/8/layout/chevron2"/>
    <dgm:cxn modelId="{048182AE-6AD1-4C67-9A6B-0BA292C1C096}" type="presParOf" srcId="{1F1E48D2-FCAC-4E3A-827B-71B90BC6D152}" destId="{D0EE9B6E-1A6C-4502-A6DB-4D37265533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F4B7E9-0E0C-4FA6-A03C-129709B93F40}" type="doc">
      <dgm:prSet loTypeId="urn:microsoft.com/office/officeart/2005/8/layout/chevron2" loCatId="process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0DCFBE4E-F7C9-40AF-8B7E-DA342CB13DAE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Рождение</a:t>
          </a:r>
        </a:p>
      </dgm:t>
    </dgm:pt>
    <dgm:pt modelId="{7849046A-FD91-4A0A-B191-B6F0A97285D4}" type="parTrans" cxnId="{D996AEF3-B7F1-44E2-8760-45218F3B7612}">
      <dgm:prSet/>
      <dgm:spPr/>
      <dgm:t>
        <a:bodyPr/>
        <a:lstStyle/>
        <a:p>
          <a:endParaRPr lang="ru-RU"/>
        </a:p>
      </dgm:t>
    </dgm:pt>
    <dgm:pt modelId="{F631D38F-DE24-4013-A159-956F9B381A5B}" type="sibTrans" cxnId="{D996AEF3-B7F1-44E2-8760-45218F3B7612}">
      <dgm:prSet/>
      <dgm:spPr/>
      <dgm:t>
        <a:bodyPr/>
        <a:lstStyle/>
        <a:p>
          <a:endParaRPr lang="ru-RU"/>
        </a:p>
      </dgm:t>
    </dgm:pt>
    <dgm:pt modelId="{35FC0643-5668-42B0-BDD4-C8D09C42411F}">
      <dgm:prSet phldrT="[Текст]" custT="1"/>
      <dgm:spPr/>
      <dgm:t>
        <a:bodyPr/>
        <a:lstStyle/>
        <a:p>
          <a:pPr algn="ctr"/>
          <a:r>
            <a:rPr lang="ru-RU" sz="2000" dirty="0"/>
            <a:t>«Здоровый доношенный ребенок»</a:t>
          </a:r>
        </a:p>
      </dgm:t>
    </dgm:pt>
    <dgm:pt modelId="{A3B55C30-AB79-438B-90A3-A63C6F8E4E14}" type="parTrans" cxnId="{0348B085-9B85-4CE0-9DA6-2A1B214FE577}">
      <dgm:prSet/>
      <dgm:spPr/>
      <dgm:t>
        <a:bodyPr/>
        <a:lstStyle/>
        <a:p>
          <a:endParaRPr lang="ru-RU"/>
        </a:p>
      </dgm:t>
    </dgm:pt>
    <dgm:pt modelId="{05C53654-03A5-461F-A1D4-3EA318CEC048}" type="sibTrans" cxnId="{0348B085-9B85-4CE0-9DA6-2A1B214FE577}">
      <dgm:prSet/>
      <dgm:spPr/>
      <dgm:t>
        <a:bodyPr/>
        <a:lstStyle/>
        <a:p>
          <a:endParaRPr lang="ru-RU"/>
        </a:p>
      </dgm:t>
    </dgm:pt>
    <dgm:pt modelId="{050AD8C6-19D9-48E8-BCB1-1D756B575794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4-7 сутки</a:t>
          </a:r>
        </a:p>
      </dgm:t>
    </dgm:pt>
    <dgm:pt modelId="{F626C33F-4B15-4FC4-A2D3-C9A6047B8ABF}" type="parTrans" cxnId="{767C8E74-6DC2-4285-A765-395EF0C28980}">
      <dgm:prSet/>
      <dgm:spPr/>
      <dgm:t>
        <a:bodyPr/>
        <a:lstStyle/>
        <a:p>
          <a:endParaRPr lang="ru-RU"/>
        </a:p>
      </dgm:t>
    </dgm:pt>
    <dgm:pt modelId="{D571620F-DD44-492A-890A-E025A492F149}" type="sibTrans" cxnId="{767C8E74-6DC2-4285-A765-395EF0C28980}">
      <dgm:prSet/>
      <dgm:spPr/>
      <dgm:t>
        <a:bodyPr/>
        <a:lstStyle/>
        <a:p>
          <a:endParaRPr lang="ru-RU"/>
        </a:p>
      </dgm:t>
    </dgm:pt>
    <dgm:pt modelId="{6D791837-CB28-4CF6-AFB1-7C34F5B88133}">
      <dgm:prSet phldrT="[Текст]" custT="1"/>
      <dgm:spPr/>
      <dgm:t>
        <a:bodyPr/>
        <a:lstStyle/>
        <a:p>
          <a:pPr algn="ctr"/>
          <a:r>
            <a:rPr lang="ru-RU" sz="1600" dirty="0"/>
            <a:t>Определение </a:t>
          </a:r>
          <a:r>
            <a:rPr lang="en-US" sz="1600" dirty="0"/>
            <a:t>TREC/KREC</a:t>
          </a:r>
          <a:endParaRPr lang="ru-RU" sz="1600" dirty="0"/>
        </a:p>
      </dgm:t>
    </dgm:pt>
    <dgm:pt modelId="{ED2F4895-6BF9-4476-A644-5327FEE6AE82}" type="parTrans" cxnId="{A61ABE0A-CD5D-4F5F-8816-7C1BD1584418}">
      <dgm:prSet/>
      <dgm:spPr/>
      <dgm:t>
        <a:bodyPr/>
        <a:lstStyle/>
        <a:p>
          <a:endParaRPr lang="ru-RU"/>
        </a:p>
      </dgm:t>
    </dgm:pt>
    <dgm:pt modelId="{DB73DCF6-AD38-4A65-B910-62F169CACA2B}" type="sibTrans" cxnId="{A61ABE0A-CD5D-4F5F-8816-7C1BD1584418}">
      <dgm:prSet/>
      <dgm:spPr/>
      <dgm:t>
        <a:bodyPr/>
        <a:lstStyle/>
        <a:p>
          <a:endParaRPr lang="ru-RU"/>
        </a:p>
      </dgm:t>
    </dgm:pt>
    <dgm:pt modelId="{25D2739D-E627-45AF-95BC-B7144DE55A6B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Результат</a:t>
          </a:r>
        </a:p>
      </dgm:t>
    </dgm:pt>
    <dgm:pt modelId="{8CBBA8A1-F902-4EEA-B79A-E97752AF96F3}" type="parTrans" cxnId="{55C2DB96-0C26-4BCA-B6DF-54221C93443F}">
      <dgm:prSet/>
      <dgm:spPr/>
      <dgm:t>
        <a:bodyPr/>
        <a:lstStyle/>
        <a:p>
          <a:endParaRPr lang="ru-RU"/>
        </a:p>
      </dgm:t>
    </dgm:pt>
    <dgm:pt modelId="{F13B2AB4-58F8-4DE3-A624-EAE7342EE3F8}" type="sibTrans" cxnId="{55C2DB96-0C26-4BCA-B6DF-54221C93443F}">
      <dgm:prSet/>
      <dgm:spPr/>
      <dgm:t>
        <a:bodyPr/>
        <a:lstStyle/>
        <a:p>
          <a:endParaRPr lang="ru-RU"/>
        </a:p>
      </dgm:t>
    </dgm:pt>
    <dgm:pt modelId="{E8D9EE6D-65EB-4EFB-9711-5D9D67C5DF9C}">
      <dgm:prSet phldrT="[Текст]" custT="1"/>
      <dgm:spPr/>
      <dgm:t>
        <a:bodyPr/>
        <a:lstStyle/>
        <a:p>
          <a:pPr algn="ctr"/>
          <a:r>
            <a:rPr lang="ru-RU" sz="1800" dirty="0"/>
            <a:t>Здоровый ребенок,</a:t>
          </a:r>
        </a:p>
      </dgm:t>
    </dgm:pt>
    <dgm:pt modelId="{59DBEA33-AD89-4CEE-91B4-82356424F8D3}" type="parTrans" cxnId="{429D8B78-0615-41B4-A4D6-328434EF1577}">
      <dgm:prSet/>
      <dgm:spPr/>
      <dgm:t>
        <a:bodyPr/>
        <a:lstStyle/>
        <a:p>
          <a:endParaRPr lang="ru-RU"/>
        </a:p>
      </dgm:t>
    </dgm:pt>
    <dgm:pt modelId="{2A267120-70FE-449C-9938-2A0225DCE377}" type="sibTrans" cxnId="{429D8B78-0615-41B4-A4D6-328434EF1577}">
      <dgm:prSet/>
      <dgm:spPr/>
      <dgm:t>
        <a:bodyPr/>
        <a:lstStyle/>
        <a:p>
          <a:endParaRPr lang="ru-RU"/>
        </a:p>
      </dgm:t>
    </dgm:pt>
    <dgm:pt modelId="{FC7556AE-2480-4133-92C9-9531BD01B353}">
      <dgm:prSet phldrT="[Текст]" custT="1"/>
      <dgm:spPr/>
      <dgm:t>
        <a:bodyPr/>
        <a:lstStyle/>
        <a:p>
          <a:pPr algn="ctr"/>
          <a:r>
            <a:rPr lang="ru-RU" sz="1600" dirty="0"/>
            <a:t>Ранняя диагностика ПИД</a:t>
          </a:r>
        </a:p>
      </dgm:t>
    </dgm:pt>
    <dgm:pt modelId="{66045C70-406F-42E0-B431-A5BB5922B7A5}" type="parTrans" cxnId="{4556F550-E29C-459C-B8C2-6BF95CEEA365}">
      <dgm:prSet/>
      <dgm:spPr/>
      <dgm:t>
        <a:bodyPr/>
        <a:lstStyle/>
        <a:p>
          <a:endParaRPr lang="ru-RU"/>
        </a:p>
      </dgm:t>
    </dgm:pt>
    <dgm:pt modelId="{A00F884B-DA75-4D93-8490-A2E89ED47432}" type="sibTrans" cxnId="{4556F550-E29C-459C-B8C2-6BF95CEEA365}">
      <dgm:prSet/>
      <dgm:spPr/>
      <dgm:t>
        <a:bodyPr/>
        <a:lstStyle/>
        <a:p>
          <a:endParaRPr lang="ru-RU"/>
        </a:p>
      </dgm:t>
    </dgm:pt>
    <dgm:pt modelId="{17983C27-934F-4EE8-87CC-489FD6589339}">
      <dgm:prSet phldrT="[Текст]" custT="1"/>
      <dgm:spPr/>
      <dgm:t>
        <a:bodyPr/>
        <a:lstStyle/>
        <a:p>
          <a:pPr algn="ctr"/>
          <a:r>
            <a:rPr lang="ru-RU" sz="1600" dirty="0"/>
            <a:t>Своевременная обоснованная терапия</a:t>
          </a:r>
        </a:p>
      </dgm:t>
    </dgm:pt>
    <dgm:pt modelId="{A8B7BE53-4E95-470F-8A57-49520264F7E1}" type="parTrans" cxnId="{EE44C1E5-6AEB-4557-B98E-742C07976D12}">
      <dgm:prSet/>
      <dgm:spPr/>
      <dgm:t>
        <a:bodyPr/>
        <a:lstStyle/>
        <a:p>
          <a:endParaRPr lang="ru-RU"/>
        </a:p>
      </dgm:t>
    </dgm:pt>
    <dgm:pt modelId="{F0874F45-D8CF-4315-9DD3-6B4D104E0342}" type="sibTrans" cxnId="{EE44C1E5-6AEB-4557-B98E-742C07976D12}">
      <dgm:prSet/>
      <dgm:spPr/>
      <dgm:t>
        <a:bodyPr/>
        <a:lstStyle/>
        <a:p>
          <a:endParaRPr lang="ru-RU"/>
        </a:p>
      </dgm:t>
    </dgm:pt>
    <dgm:pt modelId="{792BE0E1-67EB-4C3B-9CD5-2EDE69FEBAB2}">
      <dgm:prSet phldrT="[Текст]" custT="1"/>
      <dgm:spPr/>
      <dgm:t>
        <a:bodyPr/>
        <a:lstStyle/>
        <a:p>
          <a:pPr algn="ctr"/>
          <a:r>
            <a:rPr lang="ru-RU" sz="1800" dirty="0"/>
            <a:t>Счастливая семья</a:t>
          </a:r>
        </a:p>
      </dgm:t>
    </dgm:pt>
    <dgm:pt modelId="{880021E7-6B93-46B7-83DF-53E2E443D9B4}" type="parTrans" cxnId="{CFF7A19A-A220-4C55-B272-CC0674CBC2F9}">
      <dgm:prSet/>
      <dgm:spPr/>
      <dgm:t>
        <a:bodyPr/>
        <a:lstStyle/>
        <a:p>
          <a:endParaRPr lang="ru-RU"/>
        </a:p>
      </dgm:t>
    </dgm:pt>
    <dgm:pt modelId="{CAD6B875-9930-4C45-A5B5-619A2FA4D777}" type="sibTrans" cxnId="{CFF7A19A-A220-4C55-B272-CC0674CBC2F9}">
      <dgm:prSet/>
      <dgm:spPr/>
      <dgm:t>
        <a:bodyPr/>
        <a:lstStyle/>
        <a:p>
          <a:endParaRPr lang="ru-RU"/>
        </a:p>
      </dgm:t>
    </dgm:pt>
    <dgm:pt modelId="{051786C8-2667-BE4E-AC73-352638E94674}">
      <dgm:prSet phldrT="[Текст]" custT="1"/>
      <dgm:spPr/>
      <dgm:t>
        <a:bodyPr/>
        <a:lstStyle/>
        <a:p>
          <a:pPr algn="ctr"/>
          <a:r>
            <a:rPr lang="ru-RU" sz="1600" dirty="0"/>
            <a:t>Молекулярная диагностика</a:t>
          </a:r>
        </a:p>
      </dgm:t>
    </dgm:pt>
    <dgm:pt modelId="{89C3D22C-C7BD-4C4C-957B-AADBDED6F0A1}" type="parTrans" cxnId="{606D916D-1598-6647-B07C-3F4FFF74ABC9}">
      <dgm:prSet/>
      <dgm:spPr/>
      <dgm:t>
        <a:bodyPr/>
        <a:lstStyle/>
        <a:p>
          <a:endParaRPr lang="ru-RU"/>
        </a:p>
      </dgm:t>
    </dgm:pt>
    <dgm:pt modelId="{1F34B72C-90DF-354E-8CF4-717223DD4E89}" type="sibTrans" cxnId="{606D916D-1598-6647-B07C-3F4FFF74ABC9}">
      <dgm:prSet/>
      <dgm:spPr/>
      <dgm:t>
        <a:bodyPr/>
        <a:lstStyle/>
        <a:p>
          <a:endParaRPr lang="ru-RU"/>
        </a:p>
      </dgm:t>
    </dgm:pt>
    <dgm:pt modelId="{D7F95C30-4005-43EF-9005-348B7B71B236}" type="pres">
      <dgm:prSet presAssocID="{BFF4B7E9-0E0C-4FA6-A03C-129709B93F40}" presName="linearFlow" presStyleCnt="0">
        <dgm:presLayoutVars>
          <dgm:dir/>
          <dgm:animLvl val="lvl"/>
          <dgm:resizeHandles val="exact"/>
        </dgm:presLayoutVars>
      </dgm:prSet>
      <dgm:spPr/>
    </dgm:pt>
    <dgm:pt modelId="{52602BCB-C4DF-4EFC-80FA-78D141A3B3F5}" type="pres">
      <dgm:prSet presAssocID="{0DCFBE4E-F7C9-40AF-8B7E-DA342CB13DAE}" presName="composite" presStyleCnt="0"/>
      <dgm:spPr/>
    </dgm:pt>
    <dgm:pt modelId="{FA96627D-6A23-4C2B-8884-9F76125C6796}" type="pres">
      <dgm:prSet presAssocID="{0DCFBE4E-F7C9-40AF-8B7E-DA342CB13DA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03297D2-1F70-46B1-9860-6A34C6394356}" type="pres">
      <dgm:prSet presAssocID="{0DCFBE4E-F7C9-40AF-8B7E-DA342CB13DAE}" presName="descendantText" presStyleLbl="alignAcc1" presStyleIdx="0" presStyleCnt="3">
        <dgm:presLayoutVars>
          <dgm:bulletEnabled val="1"/>
        </dgm:presLayoutVars>
      </dgm:prSet>
      <dgm:spPr/>
    </dgm:pt>
    <dgm:pt modelId="{EC7B2926-ACF6-4A1B-92FF-854323B4BB79}" type="pres">
      <dgm:prSet presAssocID="{F631D38F-DE24-4013-A159-956F9B381A5B}" presName="sp" presStyleCnt="0"/>
      <dgm:spPr/>
    </dgm:pt>
    <dgm:pt modelId="{4CD75955-9C52-4B2A-97B1-851FA1FD8DC1}" type="pres">
      <dgm:prSet presAssocID="{050AD8C6-19D9-48E8-BCB1-1D756B575794}" presName="composite" presStyleCnt="0"/>
      <dgm:spPr/>
    </dgm:pt>
    <dgm:pt modelId="{E66D96EC-F1C6-4F1D-AD71-6539BFE6DC64}" type="pres">
      <dgm:prSet presAssocID="{050AD8C6-19D9-48E8-BCB1-1D756B57579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E792922-E35B-4649-84FA-F2110E583C9C}" type="pres">
      <dgm:prSet presAssocID="{050AD8C6-19D9-48E8-BCB1-1D756B575794}" presName="descendantText" presStyleLbl="alignAcc1" presStyleIdx="1" presStyleCnt="3" custScaleY="167553">
        <dgm:presLayoutVars>
          <dgm:bulletEnabled val="1"/>
        </dgm:presLayoutVars>
      </dgm:prSet>
      <dgm:spPr/>
    </dgm:pt>
    <dgm:pt modelId="{55E21E27-1888-436C-83FF-2EE8AA9DF755}" type="pres">
      <dgm:prSet presAssocID="{D571620F-DD44-492A-890A-E025A492F149}" presName="sp" presStyleCnt="0"/>
      <dgm:spPr/>
    </dgm:pt>
    <dgm:pt modelId="{1F1E48D2-FCAC-4E3A-827B-71B90BC6D152}" type="pres">
      <dgm:prSet presAssocID="{25D2739D-E627-45AF-95BC-B7144DE55A6B}" presName="composite" presStyleCnt="0"/>
      <dgm:spPr/>
    </dgm:pt>
    <dgm:pt modelId="{ED510712-60FC-4351-B1F9-F1909380EA89}" type="pres">
      <dgm:prSet presAssocID="{25D2739D-E627-45AF-95BC-B7144DE55A6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0EE9B6E-1A6C-4502-A6DB-4D37265533A0}" type="pres">
      <dgm:prSet presAssocID="{25D2739D-E627-45AF-95BC-B7144DE55A6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61ABE0A-CD5D-4F5F-8816-7C1BD1584418}" srcId="{050AD8C6-19D9-48E8-BCB1-1D756B575794}" destId="{6D791837-CB28-4CF6-AFB1-7C34F5B88133}" srcOrd="0" destOrd="0" parTransId="{ED2F4895-6BF9-4476-A644-5327FEE6AE82}" sibTransId="{DB73DCF6-AD38-4A65-B910-62F169CACA2B}"/>
    <dgm:cxn modelId="{E7A88C3E-F483-4E33-ADC1-6B9B28457F9C}" type="presOf" srcId="{050AD8C6-19D9-48E8-BCB1-1D756B575794}" destId="{E66D96EC-F1C6-4F1D-AD71-6539BFE6DC64}" srcOrd="0" destOrd="0" presId="urn:microsoft.com/office/officeart/2005/8/layout/chevron2"/>
    <dgm:cxn modelId="{3F991B43-68A7-40E4-831F-3EB0524859B8}" type="presOf" srcId="{0DCFBE4E-F7C9-40AF-8B7E-DA342CB13DAE}" destId="{FA96627D-6A23-4C2B-8884-9F76125C6796}" srcOrd="0" destOrd="0" presId="urn:microsoft.com/office/officeart/2005/8/layout/chevron2"/>
    <dgm:cxn modelId="{4556F550-E29C-459C-B8C2-6BF95CEEA365}" srcId="{050AD8C6-19D9-48E8-BCB1-1D756B575794}" destId="{FC7556AE-2480-4133-92C9-9531BD01B353}" srcOrd="2" destOrd="0" parTransId="{66045C70-406F-42E0-B431-A5BB5922B7A5}" sibTransId="{A00F884B-DA75-4D93-8490-A2E89ED47432}"/>
    <dgm:cxn modelId="{12F8A75A-EF34-41A5-B71D-D665E43A97F1}" type="presOf" srcId="{E8D9EE6D-65EB-4EFB-9711-5D9D67C5DF9C}" destId="{D0EE9B6E-1A6C-4502-A6DB-4D37265533A0}" srcOrd="0" destOrd="0" presId="urn:microsoft.com/office/officeart/2005/8/layout/chevron2"/>
    <dgm:cxn modelId="{606D916D-1598-6647-B07C-3F4FFF74ABC9}" srcId="{050AD8C6-19D9-48E8-BCB1-1D756B575794}" destId="{051786C8-2667-BE4E-AC73-352638E94674}" srcOrd="1" destOrd="0" parTransId="{89C3D22C-C7BD-4C4C-957B-AADBDED6F0A1}" sibTransId="{1F34B72C-90DF-354E-8CF4-717223DD4E89}"/>
    <dgm:cxn modelId="{B4B1686F-BF05-451F-899C-187A7D1609E1}" type="presOf" srcId="{6D791837-CB28-4CF6-AFB1-7C34F5B88133}" destId="{CE792922-E35B-4649-84FA-F2110E583C9C}" srcOrd="0" destOrd="0" presId="urn:microsoft.com/office/officeart/2005/8/layout/chevron2"/>
    <dgm:cxn modelId="{767C8E74-6DC2-4285-A765-395EF0C28980}" srcId="{BFF4B7E9-0E0C-4FA6-A03C-129709B93F40}" destId="{050AD8C6-19D9-48E8-BCB1-1D756B575794}" srcOrd="1" destOrd="0" parTransId="{F626C33F-4B15-4FC4-A2D3-C9A6047B8ABF}" sibTransId="{D571620F-DD44-492A-890A-E025A492F149}"/>
    <dgm:cxn modelId="{429D8B78-0615-41B4-A4D6-328434EF1577}" srcId="{25D2739D-E627-45AF-95BC-B7144DE55A6B}" destId="{E8D9EE6D-65EB-4EFB-9711-5D9D67C5DF9C}" srcOrd="0" destOrd="0" parTransId="{59DBEA33-AD89-4CEE-91B4-82356424F8D3}" sibTransId="{2A267120-70FE-449C-9938-2A0225DCE377}"/>
    <dgm:cxn modelId="{0348B085-9B85-4CE0-9DA6-2A1B214FE577}" srcId="{0DCFBE4E-F7C9-40AF-8B7E-DA342CB13DAE}" destId="{35FC0643-5668-42B0-BDD4-C8D09C42411F}" srcOrd="0" destOrd="0" parTransId="{A3B55C30-AB79-438B-90A3-A63C6F8E4E14}" sibTransId="{05C53654-03A5-461F-A1D4-3EA318CEC048}"/>
    <dgm:cxn modelId="{55C2DB96-0C26-4BCA-B6DF-54221C93443F}" srcId="{BFF4B7E9-0E0C-4FA6-A03C-129709B93F40}" destId="{25D2739D-E627-45AF-95BC-B7144DE55A6B}" srcOrd="2" destOrd="0" parTransId="{8CBBA8A1-F902-4EEA-B79A-E97752AF96F3}" sibTransId="{F13B2AB4-58F8-4DE3-A624-EAE7342EE3F8}"/>
    <dgm:cxn modelId="{CFF7A19A-A220-4C55-B272-CC0674CBC2F9}" srcId="{25D2739D-E627-45AF-95BC-B7144DE55A6B}" destId="{792BE0E1-67EB-4C3B-9CD5-2EDE69FEBAB2}" srcOrd="1" destOrd="0" parTransId="{880021E7-6B93-46B7-83DF-53E2E443D9B4}" sibTransId="{CAD6B875-9930-4C45-A5B5-619A2FA4D777}"/>
    <dgm:cxn modelId="{D512D9A3-DD4F-4DDA-ABA9-35A0A27CA21E}" type="presOf" srcId="{792BE0E1-67EB-4C3B-9CD5-2EDE69FEBAB2}" destId="{D0EE9B6E-1A6C-4502-A6DB-4D37265533A0}" srcOrd="0" destOrd="1" presId="urn:microsoft.com/office/officeart/2005/8/layout/chevron2"/>
    <dgm:cxn modelId="{B304DAA7-7118-DF43-84D8-60FD0160500B}" type="presOf" srcId="{051786C8-2667-BE4E-AC73-352638E94674}" destId="{CE792922-E35B-4649-84FA-F2110E583C9C}" srcOrd="0" destOrd="1" presId="urn:microsoft.com/office/officeart/2005/8/layout/chevron2"/>
    <dgm:cxn modelId="{D36F72B8-C724-4588-AA64-8122E5358B1F}" type="presOf" srcId="{17983C27-934F-4EE8-87CC-489FD6589339}" destId="{CE792922-E35B-4649-84FA-F2110E583C9C}" srcOrd="0" destOrd="3" presId="urn:microsoft.com/office/officeart/2005/8/layout/chevron2"/>
    <dgm:cxn modelId="{C8C01ABE-9AD3-4128-8726-15C0930D3CFD}" type="presOf" srcId="{BFF4B7E9-0E0C-4FA6-A03C-129709B93F40}" destId="{D7F95C30-4005-43EF-9005-348B7B71B236}" srcOrd="0" destOrd="0" presId="urn:microsoft.com/office/officeart/2005/8/layout/chevron2"/>
    <dgm:cxn modelId="{FCA59BE4-ECB6-41B6-96C5-DD980D30AEA5}" type="presOf" srcId="{FC7556AE-2480-4133-92C9-9531BD01B353}" destId="{CE792922-E35B-4649-84FA-F2110E583C9C}" srcOrd="0" destOrd="2" presId="urn:microsoft.com/office/officeart/2005/8/layout/chevron2"/>
    <dgm:cxn modelId="{EE44C1E5-6AEB-4557-B98E-742C07976D12}" srcId="{050AD8C6-19D9-48E8-BCB1-1D756B575794}" destId="{17983C27-934F-4EE8-87CC-489FD6589339}" srcOrd="3" destOrd="0" parTransId="{A8B7BE53-4E95-470F-8A57-49520264F7E1}" sibTransId="{F0874F45-D8CF-4315-9DD3-6B4D104E0342}"/>
    <dgm:cxn modelId="{D996AEF3-B7F1-44E2-8760-45218F3B7612}" srcId="{BFF4B7E9-0E0C-4FA6-A03C-129709B93F40}" destId="{0DCFBE4E-F7C9-40AF-8B7E-DA342CB13DAE}" srcOrd="0" destOrd="0" parTransId="{7849046A-FD91-4A0A-B191-B6F0A97285D4}" sibTransId="{F631D38F-DE24-4013-A159-956F9B381A5B}"/>
    <dgm:cxn modelId="{8E278AF7-8C4D-4BA0-B086-CC79F5402D4C}" type="presOf" srcId="{35FC0643-5668-42B0-BDD4-C8D09C42411F}" destId="{E03297D2-1F70-46B1-9860-6A34C6394356}" srcOrd="0" destOrd="0" presId="urn:microsoft.com/office/officeart/2005/8/layout/chevron2"/>
    <dgm:cxn modelId="{506D6DFD-3CF1-4809-B2D3-6062881DCC26}" type="presOf" srcId="{25D2739D-E627-45AF-95BC-B7144DE55A6B}" destId="{ED510712-60FC-4351-B1F9-F1909380EA89}" srcOrd="0" destOrd="0" presId="urn:microsoft.com/office/officeart/2005/8/layout/chevron2"/>
    <dgm:cxn modelId="{D53069F5-0C99-49B7-B01A-B415070CE534}" type="presParOf" srcId="{D7F95C30-4005-43EF-9005-348B7B71B236}" destId="{52602BCB-C4DF-4EFC-80FA-78D141A3B3F5}" srcOrd="0" destOrd="0" presId="urn:microsoft.com/office/officeart/2005/8/layout/chevron2"/>
    <dgm:cxn modelId="{4F962EB4-5B76-4BF9-88E3-B7C621447FCE}" type="presParOf" srcId="{52602BCB-C4DF-4EFC-80FA-78D141A3B3F5}" destId="{FA96627D-6A23-4C2B-8884-9F76125C6796}" srcOrd="0" destOrd="0" presId="urn:microsoft.com/office/officeart/2005/8/layout/chevron2"/>
    <dgm:cxn modelId="{C21A8EBD-6E16-4D07-817C-63093012224B}" type="presParOf" srcId="{52602BCB-C4DF-4EFC-80FA-78D141A3B3F5}" destId="{E03297D2-1F70-46B1-9860-6A34C6394356}" srcOrd="1" destOrd="0" presId="urn:microsoft.com/office/officeart/2005/8/layout/chevron2"/>
    <dgm:cxn modelId="{3B219D85-1D47-46BC-A723-9CBCA03ADBDD}" type="presParOf" srcId="{D7F95C30-4005-43EF-9005-348B7B71B236}" destId="{EC7B2926-ACF6-4A1B-92FF-854323B4BB79}" srcOrd="1" destOrd="0" presId="urn:microsoft.com/office/officeart/2005/8/layout/chevron2"/>
    <dgm:cxn modelId="{378B14B5-C7D5-4986-9CC2-480EF00AB775}" type="presParOf" srcId="{D7F95C30-4005-43EF-9005-348B7B71B236}" destId="{4CD75955-9C52-4B2A-97B1-851FA1FD8DC1}" srcOrd="2" destOrd="0" presId="urn:microsoft.com/office/officeart/2005/8/layout/chevron2"/>
    <dgm:cxn modelId="{E8CB2F9A-EBE0-4AC8-A7A2-C5974B5426C4}" type="presParOf" srcId="{4CD75955-9C52-4B2A-97B1-851FA1FD8DC1}" destId="{E66D96EC-F1C6-4F1D-AD71-6539BFE6DC64}" srcOrd="0" destOrd="0" presId="urn:microsoft.com/office/officeart/2005/8/layout/chevron2"/>
    <dgm:cxn modelId="{D39EA032-29FF-469F-A162-0AADD246B398}" type="presParOf" srcId="{4CD75955-9C52-4B2A-97B1-851FA1FD8DC1}" destId="{CE792922-E35B-4649-84FA-F2110E583C9C}" srcOrd="1" destOrd="0" presId="urn:microsoft.com/office/officeart/2005/8/layout/chevron2"/>
    <dgm:cxn modelId="{74D3B141-FD72-4D10-AD5A-EB967319CCAB}" type="presParOf" srcId="{D7F95C30-4005-43EF-9005-348B7B71B236}" destId="{55E21E27-1888-436C-83FF-2EE8AA9DF755}" srcOrd="3" destOrd="0" presId="urn:microsoft.com/office/officeart/2005/8/layout/chevron2"/>
    <dgm:cxn modelId="{5CCCD607-6121-4A8F-BE20-EDCB5DB7F382}" type="presParOf" srcId="{D7F95C30-4005-43EF-9005-348B7B71B236}" destId="{1F1E48D2-FCAC-4E3A-827B-71B90BC6D152}" srcOrd="4" destOrd="0" presId="urn:microsoft.com/office/officeart/2005/8/layout/chevron2"/>
    <dgm:cxn modelId="{C33D099B-8302-4609-8B89-73BD37BC56A5}" type="presParOf" srcId="{1F1E48D2-FCAC-4E3A-827B-71B90BC6D152}" destId="{ED510712-60FC-4351-B1F9-F1909380EA89}" srcOrd="0" destOrd="0" presId="urn:microsoft.com/office/officeart/2005/8/layout/chevron2"/>
    <dgm:cxn modelId="{2F4C9F13-4845-4E49-B937-C7B57778D8BD}" type="presParOf" srcId="{1F1E48D2-FCAC-4E3A-827B-71B90BC6D152}" destId="{D0EE9B6E-1A6C-4502-A6DB-4D37265533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780ED-0117-E148-AF52-9FF639B145CA}">
      <dsp:nvSpPr>
        <dsp:cNvPr id="0" name=""/>
        <dsp:cNvSpPr/>
      </dsp:nvSpPr>
      <dsp:spPr>
        <a:xfrm>
          <a:off x="0" y="0"/>
          <a:ext cx="10680569" cy="4888597"/>
        </a:xfrm>
        <a:prstGeom prst="roundRect">
          <a:avLst>
            <a:gd name="adj" fmla="val 8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3794094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Статистика Свердловской области</a:t>
          </a:r>
        </a:p>
      </dsp:txBody>
      <dsp:txXfrm>
        <a:off x="121705" y="121705"/>
        <a:ext cx="10437159" cy="4645187"/>
      </dsp:txXfrm>
    </dsp:sp>
    <dsp:sp modelId="{B196C96F-8DA1-E74F-A150-8A7926289EBE}">
      <dsp:nvSpPr>
        <dsp:cNvPr id="0" name=""/>
        <dsp:cNvSpPr/>
      </dsp:nvSpPr>
      <dsp:spPr>
        <a:xfrm>
          <a:off x="267014" y="1222149"/>
          <a:ext cx="1602085" cy="110614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Рождаемость: примерно                  40 тыс. в год</a:t>
          </a:r>
        </a:p>
      </dsp:txBody>
      <dsp:txXfrm>
        <a:off x="301032" y="1256167"/>
        <a:ext cx="1534049" cy="1038104"/>
      </dsp:txXfrm>
    </dsp:sp>
    <dsp:sp modelId="{B092416A-D313-3849-9488-2AB906B407E7}">
      <dsp:nvSpPr>
        <dsp:cNvPr id="0" name=""/>
        <dsp:cNvSpPr/>
      </dsp:nvSpPr>
      <dsp:spPr>
        <a:xfrm>
          <a:off x="267014" y="2380075"/>
          <a:ext cx="1602085" cy="110614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354858"/>
              <a:satOff val="-11947"/>
              <a:lumOff val="-2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1:133 – вероятность рождения ребенка с врожденными пороками сердца</a:t>
          </a:r>
        </a:p>
      </dsp:txBody>
      <dsp:txXfrm>
        <a:off x="301032" y="2414093"/>
        <a:ext cx="1534049" cy="1038104"/>
      </dsp:txXfrm>
    </dsp:sp>
    <dsp:sp modelId="{08D9231A-42D6-AA4A-9034-E09F93EE3396}">
      <dsp:nvSpPr>
        <dsp:cNvPr id="0" name=""/>
        <dsp:cNvSpPr/>
      </dsp:nvSpPr>
      <dsp:spPr>
        <a:xfrm>
          <a:off x="267014" y="3538002"/>
          <a:ext cx="1602085" cy="110614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709716"/>
              <a:satOff val="-23894"/>
              <a:lumOff val="-5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1:8890 – вероятность рождения ребенка с врожденными ошибками иммунитета</a:t>
          </a:r>
        </a:p>
      </dsp:txBody>
      <dsp:txXfrm>
        <a:off x="301032" y="3572020"/>
        <a:ext cx="1534049" cy="1038104"/>
      </dsp:txXfrm>
    </dsp:sp>
    <dsp:sp modelId="{95D51929-90A8-0743-ABF0-5B1547BB0A47}">
      <dsp:nvSpPr>
        <dsp:cNvPr id="0" name=""/>
        <dsp:cNvSpPr/>
      </dsp:nvSpPr>
      <dsp:spPr>
        <a:xfrm>
          <a:off x="2136113" y="1222149"/>
          <a:ext cx="8277440" cy="3422017"/>
        </a:xfrm>
        <a:prstGeom prst="roundRect">
          <a:avLst>
            <a:gd name="adj" fmla="val 10500"/>
          </a:avLst>
        </a:prstGeom>
        <a:solidFill>
          <a:schemeClr val="accent4">
            <a:hueOff val="-1774289"/>
            <a:satOff val="-59734"/>
            <a:lumOff val="-145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2172981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Летальные исходы в Свердловской области</a:t>
          </a:r>
        </a:p>
      </dsp:txBody>
      <dsp:txXfrm>
        <a:off x="2241352" y="1327388"/>
        <a:ext cx="8066962" cy="3211539"/>
      </dsp:txXfrm>
    </dsp:sp>
    <dsp:sp modelId="{7216C95C-62DE-0643-AE81-B5C689C56747}">
      <dsp:nvSpPr>
        <dsp:cNvPr id="0" name=""/>
        <dsp:cNvSpPr/>
      </dsp:nvSpPr>
      <dsp:spPr>
        <a:xfrm>
          <a:off x="2343049" y="2762057"/>
          <a:ext cx="2584073" cy="153990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1064573"/>
              <a:satOff val="-35840"/>
              <a:lumOff val="-8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Каждый 40 неонатальный летальный исход – из-за врожденных пороков развития или болезней системы кровообращения</a:t>
          </a:r>
        </a:p>
      </dsp:txBody>
      <dsp:txXfrm>
        <a:off x="2390406" y="2809414"/>
        <a:ext cx="2489359" cy="1445194"/>
      </dsp:txXfrm>
    </dsp:sp>
    <dsp:sp modelId="{DBA76A9F-5D82-3244-A3F5-FE13D09EBD62}">
      <dsp:nvSpPr>
        <dsp:cNvPr id="0" name=""/>
        <dsp:cNvSpPr/>
      </dsp:nvSpPr>
      <dsp:spPr>
        <a:xfrm>
          <a:off x="4979769" y="2762057"/>
          <a:ext cx="2584073" cy="153990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1419431"/>
              <a:satOff val="-47787"/>
              <a:lumOff val="-11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30</a:t>
          </a:r>
          <a:r>
            <a:rPr lang="en-US" sz="1400" kern="1200" dirty="0"/>
            <a:t>%</a:t>
          </a:r>
          <a:r>
            <a:rPr lang="ru-RU" sz="1400" kern="1200" dirty="0"/>
            <a:t> детей с врожденными ошибками иммунитета имеют врожденные пороки сердца и магистральных сосудов</a:t>
          </a:r>
        </a:p>
      </dsp:txBody>
      <dsp:txXfrm>
        <a:off x="5027126" y="2809414"/>
        <a:ext cx="2489359" cy="1445194"/>
      </dsp:txXfrm>
    </dsp:sp>
    <dsp:sp modelId="{27F70A9C-672E-3040-B12D-A11C37928524}">
      <dsp:nvSpPr>
        <dsp:cNvPr id="0" name=""/>
        <dsp:cNvSpPr/>
      </dsp:nvSpPr>
      <dsp:spPr>
        <a:xfrm>
          <a:off x="7616489" y="2762057"/>
          <a:ext cx="2584073" cy="153990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1774289"/>
              <a:satOff val="-59734"/>
              <a:lumOff val="-1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Из них 50</a:t>
          </a:r>
          <a:r>
            <a:rPr lang="en-US" sz="1400" kern="1200" dirty="0"/>
            <a:t>% </a:t>
          </a:r>
          <a:r>
            <a:rPr lang="ru-RU" sz="1400" kern="1200" dirty="0"/>
            <a:t>умирает в первые месяцы жизни из-за </a:t>
          </a:r>
          <a:r>
            <a:rPr lang="ru-RU" sz="1400" kern="1200" dirty="0" err="1"/>
            <a:t>гиподиагностики</a:t>
          </a:r>
          <a:r>
            <a:rPr lang="ru-RU" sz="1400" kern="1200" dirty="0"/>
            <a:t>, 25</a:t>
          </a:r>
          <a:r>
            <a:rPr lang="en-US" sz="1400" kern="1200" dirty="0"/>
            <a:t>% </a:t>
          </a:r>
          <a:r>
            <a:rPr lang="ru-RU" sz="1400" kern="1200" dirty="0"/>
            <a:t>не выходят из послеоперационного периода </a:t>
          </a:r>
        </a:p>
      </dsp:txBody>
      <dsp:txXfrm>
        <a:off x="7663846" y="2809414"/>
        <a:ext cx="2489359" cy="1445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3B2A7-550A-6E47-AD59-DA0CEE7BEC30}">
      <dsp:nvSpPr>
        <dsp:cNvPr id="0" name=""/>
        <dsp:cNvSpPr/>
      </dsp:nvSpPr>
      <dsp:spPr>
        <a:xfrm>
          <a:off x="5943" y="28069"/>
          <a:ext cx="2670919" cy="9822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Важно знать: врожденные пороки развития, включая ВПС - один из признаков первичного иммунодефицита</a:t>
          </a:r>
        </a:p>
      </dsp:txBody>
      <dsp:txXfrm>
        <a:off x="5943" y="28069"/>
        <a:ext cx="2670919" cy="982292"/>
      </dsp:txXfrm>
    </dsp:sp>
    <dsp:sp modelId="{80AE61D0-4EE7-6349-B388-5B7E256C97BA}">
      <dsp:nvSpPr>
        <dsp:cNvPr id="0" name=""/>
        <dsp:cNvSpPr/>
      </dsp:nvSpPr>
      <dsp:spPr>
        <a:xfrm>
          <a:off x="2840578" y="28069"/>
          <a:ext cx="2596346" cy="9822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Важно знать спектр нозологий, сочетающий ВПС и ВОИ</a:t>
          </a:r>
        </a:p>
      </dsp:txBody>
      <dsp:txXfrm>
        <a:off x="2840578" y="28069"/>
        <a:ext cx="2596346" cy="982292"/>
      </dsp:txXfrm>
    </dsp:sp>
    <dsp:sp modelId="{3FC7BDA2-E52B-B544-9B19-AF7A7C1B9CE4}">
      <dsp:nvSpPr>
        <dsp:cNvPr id="0" name=""/>
        <dsp:cNvSpPr/>
      </dsp:nvSpPr>
      <dsp:spPr>
        <a:xfrm>
          <a:off x="5600640" y="28069"/>
          <a:ext cx="2441079" cy="9822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Важно иметь и соблюдать протоколы ведения пациентов с сочетанной патологией</a:t>
          </a:r>
        </a:p>
      </dsp:txBody>
      <dsp:txXfrm>
        <a:off x="5600640" y="28069"/>
        <a:ext cx="2441079" cy="982292"/>
      </dsp:txXfrm>
    </dsp:sp>
    <dsp:sp modelId="{4525FC22-A1DE-FA4A-B0A8-ACED5B371857}">
      <dsp:nvSpPr>
        <dsp:cNvPr id="0" name=""/>
        <dsp:cNvSpPr/>
      </dsp:nvSpPr>
      <dsp:spPr>
        <a:xfrm>
          <a:off x="8205435" y="28069"/>
          <a:ext cx="2500737" cy="9822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Важно иметь в арсенале методы диагностики (включая </a:t>
          </a:r>
          <a:r>
            <a:rPr lang="ru-RU" sz="1400" kern="1200" dirty="0" err="1"/>
            <a:t>скрининговые</a:t>
          </a:r>
          <a:r>
            <a:rPr lang="ru-RU" sz="1400" kern="1200" dirty="0"/>
            <a:t>) врожденных ошибок иммунитета</a:t>
          </a:r>
        </a:p>
      </dsp:txBody>
      <dsp:txXfrm>
        <a:off x="8205435" y="28069"/>
        <a:ext cx="2500737" cy="982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D6CB1-9CA3-4E9D-B3F9-E230BEF38A6B}">
      <dsp:nvSpPr>
        <dsp:cNvPr id="0" name=""/>
        <dsp:cNvSpPr/>
      </dsp:nvSpPr>
      <dsp:spPr>
        <a:xfrm>
          <a:off x="0" y="0"/>
          <a:ext cx="2787116" cy="451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Выполнено исследований в рамках селективного скрининга</a:t>
          </a:r>
        </a:p>
      </dsp:txBody>
      <dsp:txXfrm>
        <a:off x="0" y="0"/>
        <a:ext cx="2787116" cy="451511"/>
      </dsp:txXfrm>
    </dsp:sp>
    <dsp:sp modelId="{E0EE9502-3602-4F5E-810D-0644AC6F7650}">
      <dsp:nvSpPr>
        <dsp:cNvPr id="0" name=""/>
        <dsp:cNvSpPr/>
      </dsp:nvSpPr>
      <dsp:spPr>
        <a:xfrm>
          <a:off x="29" y="465574"/>
          <a:ext cx="2787116" cy="3513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29" y="465574"/>
        <a:ext cx="2787116" cy="351360"/>
      </dsp:txXfrm>
    </dsp:sp>
    <dsp:sp modelId="{F193D6D3-77EC-4BBA-B154-6C8DF14DDC7F}">
      <dsp:nvSpPr>
        <dsp:cNvPr id="0" name=""/>
        <dsp:cNvSpPr/>
      </dsp:nvSpPr>
      <dsp:spPr>
        <a:xfrm>
          <a:off x="3177342" y="14062"/>
          <a:ext cx="2787116" cy="451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Количество позитивных результатов</a:t>
          </a:r>
        </a:p>
      </dsp:txBody>
      <dsp:txXfrm>
        <a:off x="3177342" y="14062"/>
        <a:ext cx="2787116" cy="451511"/>
      </dsp:txXfrm>
    </dsp:sp>
    <dsp:sp modelId="{AF11463E-5A3D-49F5-94B2-ED1ECECCCCA6}">
      <dsp:nvSpPr>
        <dsp:cNvPr id="0" name=""/>
        <dsp:cNvSpPr/>
      </dsp:nvSpPr>
      <dsp:spPr>
        <a:xfrm>
          <a:off x="3177370" y="467032"/>
          <a:ext cx="2787116" cy="3513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3177370" y="467032"/>
        <a:ext cx="2787116" cy="3513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59BA3-9048-894E-B15D-A076CACC12A7}">
      <dsp:nvSpPr>
        <dsp:cNvPr id="0" name=""/>
        <dsp:cNvSpPr/>
      </dsp:nvSpPr>
      <dsp:spPr>
        <a:xfrm>
          <a:off x="796084" y="327"/>
          <a:ext cx="7885959" cy="6532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TREC </a:t>
          </a:r>
          <a:r>
            <a:rPr lang="ru-RU" sz="2400" kern="1200" dirty="0"/>
            <a:t>и </a:t>
          </a:r>
          <a:r>
            <a:rPr lang="en-US" sz="2400" kern="1200" dirty="0"/>
            <a:t>KREC - </a:t>
          </a:r>
          <a:r>
            <a:rPr lang="ru-RU" sz="2400" kern="1200" dirty="0"/>
            <a:t>ДНК-маркеры наивных Т- и В-лимфоцитов</a:t>
          </a:r>
        </a:p>
      </dsp:txBody>
      <dsp:txXfrm>
        <a:off x="796084" y="327"/>
        <a:ext cx="7885959" cy="6532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712DB-0466-FB46-B870-4CCF64104C7D}">
      <dsp:nvSpPr>
        <dsp:cNvPr id="0" name=""/>
        <dsp:cNvSpPr/>
      </dsp:nvSpPr>
      <dsp:spPr>
        <a:xfrm rot="16200000">
          <a:off x="1628480" y="-1628480"/>
          <a:ext cx="2564090" cy="582105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+mj-lt"/>
            </a:rPr>
            <a:t>Группа </a:t>
          </a:r>
          <a:r>
            <a:rPr lang="ru-RU" sz="1700" kern="1200" dirty="0" err="1">
              <a:latin typeface="+mj-lt"/>
            </a:rPr>
            <a:t>постмортальных</a:t>
          </a:r>
          <a:r>
            <a:rPr lang="ru-RU" sz="1700" kern="1200" dirty="0">
              <a:latin typeface="+mj-lt"/>
            </a:rPr>
            <a:t> случаев выявления (</a:t>
          </a:r>
          <a:r>
            <a:rPr lang="en-US" sz="1700" kern="1200" dirty="0">
              <a:latin typeface="+mj-lt"/>
            </a:rPr>
            <a:t>N=51)</a:t>
          </a:r>
          <a:endParaRPr lang="ru-RU" sz="1700" kern="1200" dirty="0">
            <a:latin typeface="+mj-lt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Дерябина С.С., Черемохин Д.А., </a:t>
          </a:r>
          <a:r>
            <a:rPr lang="ru-RU" sz="1200" b="0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Тузанкина</a:t>
          </a:r>
          <a:r>
            <a:rPr lang="ru-RU" sz="12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И.А., </a:t>
          </a:r>
          <a:r>
            <a:rPr lang="ru-RU" sz="1200" b="0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Болков</a:t>
          </a:r>
          <a:r>
            <a:rPr lang="ru-RU" sz="12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М.А., </a:t>
          </a:r>
          <a:r>
            <a:rPr lang="ru-RU" sz="1200" b="0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Шинвари</a:t>
          </a:r>
          <a:r>
            <a:rPr lang="ru-RU" sz="12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Х. Ретроспективный анализ случаев первичных иммунодефицитов у детей с врожденными пороками сердца. </a:t>
          </a:r>
          <a:r>
            <a:rPr lang="ru-RU" sz="1200" b="0" i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Российский иммунологический журнал</a:t>
          </a:r>
          <a:r>
            <a:rPr lang="ru-RU" sz="12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2020;23(4):505-514.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0" y="0"/>
        <a:ext cx="5821050" cy="1923067"/>
      </dsp:txXfrm>
    </dsp:sp>
    <dsp:sp modelId="{D20A81D3-F18F-E34E-A6FD-883FFF0B7494}">
      <dsp:nvSpPr>
        <dsp:cNvPr id="0" name=""/>
        <dsp:cNvSpPr/>
      </dsp:nvSpPr>
      <dsp:spPr>
        <a:xfrm>
          <a:off x="5821050" y="0"/>
          <a:ext cx="5821050" cy="256409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j-lt"/>
            </a:rPr>
            <a:t>Группа с синдромом делеции 22</a:t>
          </a:r>
          <a:r>
            <a:rPr lang="en-US" sz="1800" kern="1200" dirty="0">
              <a:latin typeface="+mj-lt"/>
            </a:rPr>
            <a:t>q11.2 (N=56)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Черемохин Д.А., Дерябина С.С., </a:t>
          </a:r>
          <a:r>
            <a:rPr lang="ru-RU" sz="1200" b="0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Тузанкина</a:t>
          </a:r>
          <a:r>
            <a:rPr lang="ru-RU" sz="12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И.А., Власова Е.В., Никитина Н.В., </a:t>
          </a:r>
          <a:r>
            <a:rPr lang="ru-RU" sz="1200" b="0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Болков</a:t>
          </a:r>
          <a:r>
            <a:rPr lang="ru-RU" sz="12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М.А. Вариативность </a:t>
          </a:r>
          <a:r>
            <a:rPr lang="ru-RU" sz="1200" b="0" i="0" u="none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симптомокомплекса</a:t>
          </a:r>
          <a:r>
            <a:rPr lang="ru-RU" sz="12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" sz="12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CATCH-22 </a:t>
          </a:r>
          <a:r>
            <a:rPr lang="ru-RU" sz="12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рамках синдрома делеции 22</a:t>
          </a:r>
          <a:r>
            <a:rPr lang="en" sz="12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q11.2.  </a:t>
          </a:r>
          <a:r>
            <a:rPr lang="ru-RU" sz="1200" b="0" i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Медицинская иммунология</a:t>
          </a:r>
          <a:r>
            <a:rPr lang="ru-RU" sz="12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2021;23(6):1357-1366. 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1050" y="0"/>
        <a:ext cx="5821050" cy="1923067"/>
      </dsp:txXfrm>
    </dsp:sp>
    <dsp:sp modelId="{E046C4AD-6550-364C-B78B-DB163C6DF459}">
      <dsp:nvSpPr>
        <dsp:cNvPr id="0" name=""/>
        <dsp:cNvSpPr/>
      </dsp:nvSpPr>
      <dsp:spPr>
        <a:xfrm rot="10800000">
          <a:off x="0" y="2564090"/>
          <a:ext cx="5821050" cy="256409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kern="1200" dirty="0">
              <a:latin typeface="+mj-lt"/>
            </a:rPr>
            <a:t>Место врожденных ошибок иммунитета в структуре летальности детского населения в свердловской области</a:t>
          </a:r>
        </a:p>
      </dsp:txBody>
      <dsp:txXfrm rot="10800000">
        <a:off x="0" y="3205113"/>
        <a:ext cx="5821050" cy="1923067"/>
      </dsp:txXfrm>
    </dsp:sp>
    <dsp:sp modelId="{2545961C-9A5A-1641-8600-B231B2124356}">
      <dsp:nvSpPr>
        <dsp:cNvPr id="0" name=""/>
        <dsp:cNvSpPr/>
      </dsp:nvSpPr>
      <dsp:spPr>
        <a:xfrm rot="5400000">
          <a:off x="7449531" y="935610"/>
          <a:ext cx="2564090" cy="582105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+mj-lt"/>
            </a:rPr>
            <a:t>Контрольная группа (</a:t>
          </a:r>
          <a:r>
            <a:rPr lang="en-US" sz="1700" kern="1200" dirty="0">
              <a:latin typeface="+mj-lt"/>
            </a:rPr>
            <a:t>N=80</a:t>
          </a:r>
          <a:r>
            <a:rPr lang="ru-RU" sz="1700" kern="1200" dirty="0">
              <a:latin typeface="+mj-lt"/>
            </a:rPr>
            <a:t>)</a:t>
          </a:r>
          <a:endParaRPr lang="en-US" sz="1700" kern="1200" dirty="0">
            <a:latin typeface="+mj-lt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Черемохин Д. А., </a:t>
          </a:r>
          <a:r>
            <a:rPr lang="ru-RU" sz="1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Шинвари</a:t>
          </a: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Х., Дерябина С. С., </a:t>
          </a:r>
          <a:r>
            <a:rPr lang="ru-RU" sz="1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Болков</a:t>
          </a: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М. А.,</a:t>
          </a:r>
          <a:r>
            <a:rPr lang="ru-RU" sz="1200" kern="1200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Тузанкина</a:t>
          </a: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И. А., Кудлай Д. А. </a:t>
          </a:r>
          <a:r>
            <a:rPr lang="en-US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 уровней </a:t>
          </a:r>
          <a:r>
            <a:rPr lang="en-US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TRE</a:t>
          </a:r>
          <a:r>
            <a: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и </a:t>
          </a:r>
          <a:r>
            <a:rPr lang="en-US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KREC</a:t>
          </a:r>
          <a:r>
            <a: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образцах сухой крови новорожденных разного гестационного возраста и веса</a:t>
          </a:r>
          <a:r>
            <a:rPr lang="en-US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200" b="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ActaNature</a:t>
          </a:r>
          <a:r>
            <a:rPr lang="en-US" sz="1200" b="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</a:t>
          </a:r>
          <a:r>
            <a:rPr lang="ru-RU" sz="1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в редакции</a:t>
          </a:r>
        </a:p>
      </dsp:txBody>
      <dsp:txXfrm rot="-5400000">
        <a:off x="5821051" y="3205112"/>
        <a:ext cx="5821050" cy="1923067"/>
      </dsp:txXfrm>
    </dsp:sp>
    <dsp:sp modelId="{80BA2EEF-33FA-1045-8C1B-430915BD96A6}">
      <dsp:nvSpPr>
        <dsp:cNvPr id="0" name=""/>
        <dsp:cNvSpPr/>
      </dsp:nvSpPr>
      <dsp:spPr>
        <a:xfrm>
          <a:off x="3516194" y="1743959"/>
          <a:ext cx="4609713" cy="1640261"/>
        </a:xfrm>
        <a:prstGeom prst="round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kern="1200" dirty="0">
              <a:latin typeface="+mj-lt"/>
            </a:rPr>
            <a:t>Молекулярно-генетические и фенотипические проявления первичных иммунодефицитов с врожденными пороками сердца</a:t>
          </a:r>
        </a:p>
      </dsp:txBody>
      <dsp:txXfrm>
        <a:off x="3596265" y="1824030"/>
        <a:ext cx="4449571" cy="14801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6627D-6A23-4C2B-8884-9F76125C6796}">
      <dsp:nvSpPr>
        <dsp:cNvPr id="0" name=""/>
        <dsp:cNvSpPr/>
      </dsp:nvSpPr>
      <dsp:spPr>
        <a:xfrm rot="5400000">
          <a:off x="-278670" y="283450"/>
          <a:ext cx="1857805" cy="1300463"/>
        </a:xfrm>
        <a:prstGeom prst="chevr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Рождение</a:t>
          </a:r>
          <a:endParaRPr lang="ru-RU" sz="2600" kern="1200" dirty="0"/>
        </a:p>
      </dsp:txBody>
      <dsp:txXfrm rot="-5400000">
        <a:off x="2" y="655011"/>
        <a:ext cx="1300463" cy="557342"/>
      </dsp:txXfrm>
    </dsp:sp>
    <dsp:sp modelId="{E03297D2-1F70-46B1-9860-6A34C6394356}">
      <dsp:nvSpPr>
        <dsp:cNvPr id="0" name=""/>
        <dsp:cNvSpPr/>
      </dsp:nvSpPr>
      <dsp:spPr>
        <a:xfrm rot="5400000">
          <a:off x="2176164" y="-870920"/>
          <a:ext cx="1208208" cy="29596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«Здоровый доношенный ребенок»</a:t>
          </a:r>
        </a:p>
      </dsp:txBody>
      <dsp:txXfrm rot="-5400000">
        <a:off x="1300464" y="63760"/>
        <a:ext cx="2900629" cy="1090248"/>
      </dsp:txXfrm>
    </dsp:sp>
    <dsp:sp modelId="{E66D96EC-F1C6-4F1D-AD71-6539BFE6DC64}">
      <dsp:nvSpPr>
        <dsp:cNvPr id="0" name=""/>
        <dsp:cNvSpPr/>
      </dsp:nvSpPr>
      <dsp:spPr>
        <a:xfrm rot="5400000">
          <a:off x="-278670" y="1946582"/>
          <a:ext cx="1857805" cy="1300463"/>
        </a:xfrm>
        <a:prstGeom prst="chevron">
          <a:avLst/>
        </a:prstGeom>
        <a:solidFill>
          <a:schemeClr val="accent6">
            <a:shade val="80000"/>
            <a:hueOff val="-42668"/>
            <a:satOff val="-2186"/>
            <a:lumOff val="12943"/>
            <a:alphaOff val="0"/>
          </a:schemeClr>
        </a:solidFill>
        <a:ln w="19050" cap="flat" cmpd="sng" algn="ctr">
          <a:solidFill>
            <a:schemeClr val="accent6">
              <a:shade val="80000"/>
              <a:hueOff val="-42668"/>
              <a:satOff val="-2186"/>
              <a:lumOff val="129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Несколько месяцев - лет</a:t>
          </a:r>
        </a:p>
      </dsp:txBody>
      <dsp:txXfrm rot="-5400000">
        <a:off x="2" y="2318143"/>
        <a:ext cx="1300463" cy="557342"/>
      </dsp:txXfrm>
    </dsp:sp>
    <dsp:sp modelId="{CE792922-E35B-4649-84FA-F2110E583C9C}">
      <dsp:nvSpPr>
        <dsp:cNvPr id="0" name=""/>
        <dsp:cNvSpPr/>
      </dsp:nvSpPr>
      <dsp:spPr>
        <a:xfrm rot="5400000">
          <a:off x="2176481" y="791893"/>
          <a:ext cx="1207573" cy="29596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-42668"/>
              <a:satOff val="-2186"/>
              <a:lumOff val="129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Манифестация ПИД</a:t>
          </a:r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Больницы</a:t>
          </a:r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Куча анализов</a:t>
          </a:r>
        </a:p>
      </dsp:txBody>
      <dsp:txXfrm rot="-5400000">
        <a:off x="1300464" y="1726860"/>
        <a:ext cx="2900660" cy="1089675"/>
      </dsp:txXfrm>
    </dsp:sp>
    <dsp:sp modelId="{ED510712-60FC-4351-B1F9-F1909380EA89}">
      <dsp:nvSpPr>
        <dsp:cNvPr id="0" name=""/>
        <dsp:cNvSpPr/>
      </dsp:nvSpPr>
      <dsp:spPr>
        <a:xfrm rot="5400000">
          <a:off x="-278670" y="3614493"/>
          <a:ext cx="1857805" cy="1300463"/>
        </a:xfrm>
        <a:prstGeom prst="chevron">
          <a:avLst/>
        </a:prstGeom>
        <a:solidFill>
          <a:schemeClr val="accent6">
            <a:shade val="80000"/>
            <a:hueOff val="-85337"/>
            <a:satOff val="-4372"/>
            <a:lumOff val="25886"/>
            <a:alphaOff val="0"/>
          </a:schemeClr>
        </a:solidFill>
        <a:ln w="19050" cap="flat" cmpd="sng" algn="ctr">
          <a:solidFill>
            <a:schemeClr val="accent6">
              <a:shade val="80000"/>
              <a:hueOff val="-85337"/>
              <a:satOff val="-4372"/>
              <a:lumOff val="258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1"/>
              </a:solidFill>
            </a:rPr>
            <a:t>Результат</a:t>
          </a:r>
        </a:p>
      </dsp:txBody>
      <dsp:txXfrm rot="-5400000">
        <a:off x="2" y="3986054"/>
        <a:ext cx="1300463" cy="557342"/>
      </dsp:txXfrm>
    </dsp:sp>
    <dsp:sp modelId="{D0EE9B6E-1A6C-4502-A6DB-4D37265533A0}">
      <dsp:nvSpPr>
        <dsp:cNvPr id="0" name=""/>
        <dsp:cNvSpPr/>
      </dsp:nvSpPr>
      <dsp:spPr>
        <a:xfrm rot="5400000">
          <a:off x="2176481" y="2455025"/>
          <a:ext cx="1207573" cy="29596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-85337"/>
              <a:satOff val="-4372"/>
              <a:lumOff val="258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Инвалидность или смерть из-за несвоевременно начатой терапии</a:t>
          </a:r>
        </a:p>
      </dsp:txBody>
      <dsp:txXfrm rot="-5400000">
        <a:off x="1300464" y="3389992"/>
        <a:ext cx="2900660" cy="1089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6627D-6A23-4C2B-8884-9F76125C6796}">
      <dsp:nvSpPr>
        <dsp:cNvPr id="0" name=""/>
        <dsp:cNvSpPr/>
      </dsp:nvSpPr>
      <dsp:spPr>
        <a:xfrm rot="5400000">
          <a:off x="-245984" y="393686"/>
          <a:ext cx="1639899" cy="1147929"/>
        </a:xfrm>
        <a:prstGeom prst="chevr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Рождение</a:t>
          </a:r>
        </a:p>
      </dsp:txBody>
      <dsp:txXfrm rot="-5400000">
        <a:off x="2" y="721666"/>
        <a:ext cx="1147929" cy="491970"/>
      </dsp:txXfrm>
    </dsp:sp>
    <dsp:sp modelId="{E03297D2-1F70-46B1-9860-6A34C6394356}">
      <dsp:nvSpPr>
        <dsp:cNvPr id="0" name=""/>
        <dsp:cNvSpPr/>
      </dsp:nvSpPr>
      <dsp:spPr>
        <a:xfrm rot="5400000">
          <a:off x="1959831" y="-664200"/>
          <a:ext cx="1065934" cy="26897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«Здоровый доношенный ребенок»</a:t>
          </a:r>
        </a:p>
      </dsp:txBody>
      <dsp:txXfrm rot="-5400000">
        <a:off x="1147930" y="199736"/>
        <a:ext cx="2637703" cy="961864"/>
      </dsp:txXfrm>
    </dsp:sp>
    <dsp:sp modelId="{E66D96EC-F1C6-4F1D-AD71-6539BFE6DC64}">
      <dsp:nvSpPr>
        <dsp:cNvPr id="0" name=""/>
        <dsp:cNvSpPr/>
      </dsp:nvSpPr>
      <dsp:spPr>
        <a:xfrm rot="5400000">
          <a:off x="-245984" y="2202866"/>
          <a:ext cx="1639899" cy="1147929"/>
        </a:xfrm>
        <a:prstGeom prst="chevron">
          <a:avLst/>
        </a:prstGeom>
        <a:solidFill>
          <a:schemeClr val="accent5">
            <a:shade val="80000"/>
            <a:hueOff val="-63650"/>
            <a:satOff val="680"/>
            <a:lumOff val="11042"/>
            <a:alphaOff val="0"/>
          </a:schemeClr>
        </a:solidFill>
        <a:ln w="19050" cap="flat" cmpd="sng" algn="ctr">
          <a:solidFill>
            <a:schemeClr val="accent5">
              <a:shade val="80000"/>
              <a:hueOff val="-63650"/>
              <a:satOff val="680"/>
              <a:lumOff val="11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4-7 сутки</a:t>
          </a:r>
        </a:p>
      </dsp:txBody>
      <dsp:txXfrm rot="-5400000">
        <a:off x="2" y="2530846"/>
        <a:ext cx="1147929" cy="491970"/>
      </dsp:txXfrm>
    </dsp:sp>
    <dsp:sp modelId="{CE792922-E35B-4649-84FA-F2110E583C9C}">
      <dsp:nvSpPr>
        <dsp:cNvPr id="0" name=""/>
        <dsp:cNvSpPr/>
      </dsp:nvSpPr>
      <dsp:spPr>
        <a:xfrm rot="5400000">
          <a:off x="1599796" y="1144980"/>
          <a:ext cx="1786005" cy="26897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-63650"/>
              <a:satOff val="680"/>
              <a:lumOff val="11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Определение </a:t>
          </a:r>
          <a:r>
            <a:rPr lang="en-US" sz="1600" kern="1200" dirty="0"/>
            <a:t>TREC/KREC</a:t>
          </a:r>
          <a:endParaRPr lang="ru-RU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Молекулярная диагностика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Ранняя диагностика ПИД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Своевременная обоснованная терапия</a:t>
          </a:r>
        </a:p>
      </dsp:txBody>
      <dsp:txXfrm rot="-5400000">
        <a:off x="1147930" y="1684032"/>
        <a:ext cx="2602552" cy="1611633"/>
      </dsp:txXfrm>
    </dsp:sp>
    <dsp:sp modelId="{ED510712-60FC-4351-B1F9-F1909380EA89}">
      <dsp:nvSpPr>
        <dsp:cNvPr id="0" name=""/>
        <dsp:cNvSpPr/>
      </dsp:nvSpPr>
      <dsp:spPr>
        <a:xfrm rot="5400000">
          <a:off x="-245984" y="3652012"/>
          <a:ext cx="1639899" cy="1147929"/>
        </a:xfrm>
        <a:prstGeom prst="chevron">
          <a:avLst/>
        </a:prstGeom>
        <a:solidFill>
          <a:schemeClr val="accent5">
            <a:shade val="80000"/>
            <a:hueOff val="-127301"/>
            <a:satOff val="1360"/>
            <a:lumOff val="22083"/>
            <a:alphaOff val="0"/>
          </a:schemeClr>
        </a:solidFill>
        <a:ln w="19050" cap="flat" cmpd="sng" algn="ctr">
          <a:solidFill>
            <a:schemeClr val="accent5">
              <a:shade val="80000"/>
              <a:hueOff val="-127301"/>
              <a:satOff val="1360"/>
              <a:lumOff val="220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Результат</a:t>
          </a:r>
        </a:p>
      </dsp:txBody>
      <dsp:txXfrm rot="-5400000">
        <a:off x="2" y="3979992"/>
        <a:ext cx="1147929" cy="491970"/>
      </dsp:txXfrm>
    </dsp:sp>
    <dsp:sp modelId="{D0EE9B6E-1A6C-4502-A6DB-4D37265533A0}">
      <dsp:nvSpPr>
        <dsp:cNvPr id="0" name=""/>
        <dsp:cNvSpPr/>
      </dsp:nvSpPr>
      <dsp:spPr>
        <a:xfrm rot="5400000">
          <a:off x="1959831" y="2594125"/>
          <a:ext cx="1065934" cy="26897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-127301"/>
              <a:satOff val="1360"/>
              <a:lumOff val="220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Здоровый ребенок,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Счастливая семья</a:t>
          </a:r>
        </a:p>
      </dsp:txBody>
      <dsp:txXfrm rot="-5400000">
        <a:off x="1147930" y="3458062"/>
        <a:ext cx="2637703" cy="961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0.00488</cdr:y>
    </cdr:from>
    <cdr:to>
      <cdr:x>0.23506</cdr:x>
      <cdr:y>0.28967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1380"/>
          <a:ext cx="1110189" cy="664127"/>
        </a:xfrm>
        <a:prstGeom xmlns:a="http://schemas.openxmlformats.org/drawingml/2006/main" prst="rect">
          <a:avLst/>
        </a:prstGeom>
        <a:ln xmlns:a="http://schemas.openxmlformats.org/drawingml/2006/main" w="6350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В 66,6% случаев </a:t>
          </a:r>
          <a:br>
            <a:rPr lang="en-US" sz="9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имеется </a:t>
          </a:r>
          <a:br>
            <a:rPr lang="en-US" sz="9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</a:t>
          </a:r>
          <a:br>
            <a:rPr lang="en-US" sz="9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900" dirty="0">
              <a:latin typeface="Times New Roman" panose="02020603050405020304" pitchFamily="18" charset="0"/>
              <a:cs typeface="Times New Roman" panose="02020603050405020304" pitchFamily="18" charset="0"/>
            </a:rPr>
            <a:t>TREC</a:t>
          </a:r>
          <a:r>
            <a:rPr lang="en-US" sz="9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9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и/или </a:t>
          </a:r>
          <a:r>
            <a:rPr lang="en-US" sz="9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KREK</a:t>
          </a:r>
          <a:endParaRPr lang="ru-RU" sz="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A6C3F-50E5-7F48-B476-C042B5CCF0A0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87023-48FF-AA4B-A74C-F2FD674E9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26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Здравствуйте уважаемые слушатели за последние несколько лет, представление о врожденных ошибках иммунитета сильно изменилось. Кардинально изменились подходы к классификации и диагностики таких состояний. Как уже неоднократно повторялось первичным иммунодефицитам свойственно прятаться за самыми разными клиническими масками не являются и исключением и сердечно-сосудистые заболевания.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342CE-01BD-4A2F-B232-92D7EF8377B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54CF1400-7B90-4ECB-9AE8-F7C2E414DCB4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6F4782BA-F414-4EE7-8A53-3618748B05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Прямоугольник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63840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DDFE-8909-4C25-835E-26DB04199A56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82BA-F414-4EE7-8A53-3618748B0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81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B403-E63D-4480-8122-F4A61F98C263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82BA-F414-4EE7-8A53-3618748B05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407244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2723-72E7-4362-9734-F2EC2D95A238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82BA-F414-4EE7-8A53-3618748B05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3976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D721D053-0A9A-4867-A1FA-F1DB647F29B5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6F4782BA-F414-4EE7-8A53-3618748B05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723954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9B8C-A34D-48B5-9B79-B9CB2F511D68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82BA-F414-4EE7-8A53-3618748B05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31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3424-A738-40AC-9CAF-FC78250E715F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82BA-F414-4EE7-8A53-3618748B05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411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1A50-B5F9-446C-AE2D-DB8BE0104647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82BA-F414-4EE7-8A53-3618748B05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8767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96DB-60E5-4144-A2AF-F337274BA51A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82BA-F414-4EE7-8A53-3618748B05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408085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3B3A-A0C6-4A8D-BE9A-5568D4FA3DF9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82BA-F414-4EE7-8A53-3618748B05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736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BAE2-056B-4848-9EA4-72131EB3F7C3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82BA-F414-4EE7-8A53-3618748B05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667808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038AAA-0A02-47B8-8CCA-2A77A92FAE03}" type="datetime1">
              <a:rPr lang="ru-RU" smtClean="0"/>
              <a:pPr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4782BA-F414-4EE7-8A53-3618748B05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32922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24486" y="2650457"/>
            <a:ext cx="8136904" cy="2016224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Черемохин Дмитрий Андреевич</a:t>
            </a:r>
            <a:br>
              <a:rPr lang="ru-RU" sz="2800" dirty="0"/>
            </a:br>
            <a:r>
              <a:rPr lang="ru-RU" sz="2000" dirty="0"/>
              <a:t>аспирант лаборатории иммунологии воспаления </a:t>
            </a:r>
            <a:br>
              <a:rPr lang="ru-RU" sz="2000" dirty="0"/>
            </a:br>
            <a:r>
              <a:rPr lang="ru-RU" sz="2000" dirty="0"/>
              <a:t>ФГБУН Институт иммунологии и физиологии </a:t>
            </a:r>
            <a:r>
              <a:rPr lang="ru-RU" sz="2000" dirty="0" err="1"/>
              <a:t>УрО</a:t>
            </a:r>
            <a:r>
              <a:rPr lang="ru-RU" sz="2000" dirty="0"/>
              <a:t> РАН</a:t>
            </a:r>
            <a:br>
              <a:rPr lang="ru-RU" sz="2000" dirty="0"/>
            </a:br>
            <a:endParaRPr lang="ru-RU" sz="2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72033" y="1497840"/>
            <a:ext cx="9001156" cy="150589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464653"/>
                </a:solidFill>
                <a:latin typeface="Cambria" panose="02040503050406030204" pitchFamily="18" charset="0"/>
              </a:rPr>
              <a:t>Молекулярно-генетические и фенотипические проявления первичных иммунодефицитов с врожденными пороками сердца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9012AB-D56F-CD49-9190-42979054A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200" y="274033"/>
            <a:ext cx="2479600" cy="11253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31426E-06C5-8143-83A7-BB2CD77BC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001" y="274033"/>
            <a:ext cx="2326377" cy="10064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406D36-978C-C441-B6AE-F0F7C8BD8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98" y="274032"/>
            <a:ext cx="888120" cy="11253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323105-C1B5-FA47-95E5-794F186A8814}"/>
              </a:ext>
            </a:extLst>
          </p:cNvPr>
          <p:cNvSpPr txBox="1"/>
          <p:nvPr/>
        </p:nvSpPr>
        <p:spPr>
          <a:xfrm>
            <a:off x="1339218" y="372482"/>
            <a:ext cx="1985822" cy="9284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080"/>
              </a:lnSpc>
            </a:pPr>
            <a:r>
              <a:rPr lang="ru-RU" sz="1400" dirty="0">
                <a:latin typeface="+mj-lt"/>
                <a:cs typeface="Arial Narrow" panose="020B0604020202020204" pitchFamily="34" charset="0"/>
              </a:rPr>
              <a:t>Охрана здоровья матери и ребёнка</a:t>
            </a:r>
          </a:p>
          <a:p>
            <a:r>
              <a:rPr lang="ru-RU" sz="900" dirty="0">
                <a:latin typeface="+mj-lt"/>
                <a:cs typeface="Arial Narrow" panose="020B0604020202020204" pitchFamily="34" charset="0"/>
              </a:rPr>
              <a:t>ГОСУДАРСТВЕННОЕ АВТОНОМНОЕ УЧРЕЖДЕИЕ ЗДРАВООХРАНЕНИЯ</a:t>
            </a:r>
          </a:p>
          <a:p>
            <a:r>
              <a:rPr lang="ru-RU" sz="900" dirty="0">
                <a:latin typeface="+mj-lt"/>
                <a:cs typeface="Arial Narrow" panose="020B0604020202020204" pitchFamily="34" charset="0"/>
              </a:rPr>
              <a:t>СВЕРДЛОВСКОЙ ОБЛАСТИ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763C77-DA31-7047-9F10-9590818C609A}"/>
              </a:ext>
            </a:extLst>
          </p:cNvPr>
          <p:cNvSpPr txBox="1"/>
          <p:nvPr/>
        </p:nvSpPr>
        <p:spPr>
          <a:xfrm>
            <a:off x="1339218" y="4691964"/>
            <a:ext cx="4242992" cy="14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Черешнев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академик РАН, д.м.н., профессор, научный руководитель Института иммунологии и физиологии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УроРАН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BBF1F3-FF3D-DB41-8CB4-F5806E37C2F6}"/>
              </a:ext>
            </a:extLst>
          </p:cNvPr>
          <p:cNvSpPr txBox="1"/>
          <p:nvPr/>
        </p:nvSpPr>
        <p:spPr>
          <a:xfrm>
            <a:off x="6172611" y="4691964"/>
            <a:ext cx="4777346" cy="1605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Тузанкина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И.А.</a:t>
            </a:r>
          </a:p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д.м.н., профессор, ЗДН РФ,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г.н.с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лаборатории иммунологии воспаления Института иммунологии и физиологии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УроРАН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FE7165-4BAC-164C-987B-97535433FB79}"/>
              </a:ext>
            </a:extLst>
          </p:cNvPr>
          <p:cNvSpPr txBox="1"/>
          <p:nvPr/>
        </p:nvSpPr>
        <p:spPr>
          <a:xfrm>
            <a:off x="4856339" y="4290309"/>
            <a:ext cx="2873199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Научные руководители: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5C206DD-001D-944C-AA76-9B44384C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82BA-F414-4EE7-8A53-3618748B0514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AA783E6F-E1B6-2642-90C3-574E8CBCC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3609213"/>
              </p:ext>
            </p:extLst>
          </p:nvPr>
        </p:nvGraphicFramePr>
        <p:xfrm>
          <a:off x="755714" y="286718"/>
          <a:ext cx="10680569" cy="4888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39F09DD-4455-484A-8DB5-965B4F4EAE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9564186"/>
              </p:ext>
            </p:extLst>
          </p:nvPr>
        </p:nvGraphicFramePr>
        <p:xfrm>
          <a:off x="816865" y="5317918"/>
          <a:ext cx="10712116" cy="103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17030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77238F0-6B1B-8946-BD75-44A97E83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010" y="6511378"/>
            <a:ext cx="2641600" cy="365760"/>
          </a:xfrm>
        </p:spPr>
        <p:txBody>
          <a:bodyPr/>
          <a:lstStyle/>
          <a:p>
            <a:fld id="{6F4782BA-F414-4EE7-8A53-3618748B0514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23" name="Объект 3">
            <a:extLst>
              <a:ext uri="{FF2B5EF4-FFF2-40B4-BE49-F238E27FC236}">
                <a16:creationId xmlns:a16="http://schemas.microsoft.com/office/drawing/2014/main" id="{4F775772-DDCD-A748-BB8F-E51923F48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919173"/>
              </p:ext>
            </p:extLst>
          </p:nvPr>
        </p:nvGraphicFramePr>
        <p:xfrm>
          <a:off x="676198" y="4137054"/>
          <a:ext cx="4722995" cy="2331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3136D65E-1D9F-7C4B-9437-766F2FFB129A}"/>
              </a:ext>
            </a:extLst>
          </p:cNvPr>
          <p:cNvSpPr txBox="1">
            <a:spLocks/>
          </p:cNvSpPr>
          <p:nvPr/>
        </p:nvSpPr>
        <p:spPr>
          <a:xfrm>
            <a:off x="822044" y="3700741"/>
            <a:ext cx="4431302" cy="59121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Количественное определение молекул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TREC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KREC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постмортальных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пациентов с признаками ИН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(N=102)</a:t>
            </a:r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24" name="Объект 3">
            <a:extLst>
              <a:ext uri="{FF2B5EF4-FFF2-40B4-BE49-F238E27FC236}">
                <a16:creationId xmlns:a16="http://schemas.microsoft.com/office/drawing/2014/main" id="{282EE7AF-BCCB-384D-A5E5-609ACD5921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751859"/>
              </p:ext>
            </p:extLst>
          </p:nvPr>
        </p:nvGraphicFramePr>
        <p:xfrm>
          <a:off x="5879751" y="4142508"/>
          <a:ext cx="5964488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96B6FD8E-12B5-D441-AA6A-6A793217152D}"/>
              </a:ext>
            </a:extLst>
          </p:cNvPr>
          <p:cNvSpPr txBox="1"/>
          <p:nvPr/>
        </p:nvSpPr>
        <p:spPr>
          <a:xfrm>
            <a:off x="6548282" y="4491895"/>
            <a:ext cx="1669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70</a:t>
            </a:r>
            <a:r>
              <a:rPr lang="ru-RU" sz="900" dirty="0"/>
              <a:t>человек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749B0D-52E9-1F4D-BAA7-EB536FDF8B98}"/>
              </a:ext>
            </a:extLst>
          </p:cNvPr>
          <p:cNvSpPr txBox="1"/>
          <p:nvPr/>
        </p:nvSpPr>
        <p:spPr>
          <a:xfrm>
            <a:off x="9970578" y="4522672"/>
            <a:ext cx="124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26</a:t>
            </a:r>
            <a:r>
              <a:rPr lang="ru-RU" sz="900" dirty="0"/>
              <a:t>человек</a:t>
            </a:r>
            <a:endParaRPr lang="ru-RU" sz="1000" dirty="0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FC3C5797-D3DC-FD41-9E07-5485BC62C480}"/>
              </a:ext>
            </a:extLst>
          </p:cNvPr>
          <p:cNvGrpSpPr/>
          <p:nvPr/>
        </p:nvGrpSpPr>
        <p:grpSpPr>
          <a:xfrm>
            <a:off x="7271922" y="5122556"/>
            <a:ext cx="2981566" cy="888339"/>
            <a:chOff x="3639107" y="3962014"/>
            <a:chExt cx="4913783" cy="2693950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FC5F61D5-2C2C-1546-97B1-AEEEACCC6AEB}"/>
                </a:ext>
              </a:extLst>
            </p:cNvPr>
            <p:cNvSpPr/>
            <p:nvPr/>
          </p:nvSpPr>
          <p:spPr>
            <a:xfrm>
              <a:off x="3639107" y="3962014"/>
              <a:ext cx="4913783" cy="142010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1200" dirty="0"/>
                <a:t>Эффективность селективного скрининга</a:t>
              </a:r>
            </a:p>
          </p:txBody>
        </p: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249409F2-21AA-534E-B6A9-AA93376531C7}"/>
                </a:ext>
              </a:extLst>
            </p:cNvPr>
            <p:cNvGrpSpPr/>
            <p:nvPr/>
          </p:nvGrpSpPr>
          <p:grpSpPr>
            <a:xfrm>
              <a:off x="3639107" y="5382118"/>
              <a:ext cx="4913783" cy="1077204"/>
              <a:chOff x="5601814" y="1565732"/>
              <a:chExt cx="4913783" cy="1317600"/>
            </a:xfrm>
          </p:grpSpPr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7087492C-B32A-6E41-AF96-E93A3D2EC437}"/>
                  </a:ext>
                </a:extLst>
              </p:cNvPr>
              <p:cNvSpPr/>
              <p:nvPr/>
            </p:nvSpPr>
            <p:spPr>
              <a:xfrm>
                <a:off x="5601814" y="1565732"/>
                <a:ext cx="4913783" cy="1317600"/>
              </a:xfrm>
              <a:prstGeom prst="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99ED3F5-4E47-5F4E-9FFA-D57668133D38}"/>
                  </a:ext>
                </a:extLst>
              </p:cNvPr>
              <p:cNvSpPr txBox="1"/>
              <p:nvPr/>
            </p:nvSpPr>
            <p:spPr>
              <a:xfrm>
                <a:off x="5601814" y="1565732"/>
                <a:ext cx="4913783" cy="13176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0020" tIns="160020" rIns="213360" bIns="240030" numCol="1" spcCol="1270" anchor="t" anchorCtr="0">
                <a:noAutofit/>
              </a:bodyPr>
              <a:lstStyle/>
              <a:p>
                <a:pPr marL="285750" lvl="1" indent="-285750" algn="l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1100" kern="1200" dirty="0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46568B-C932-4045-961D-8F3F3DC5A8E4}"/>
                </a:ext>
              </a:extLst>
            </p:cNvPr>
            <p:cNvSpPr txBox="1"/>
            <p:nvPr/>
          </p:nvSpPr>
          <p:spPr>
            <a:xfrm>
              <a:off x="4624634" y="5069263"/>
              <a:ext cx="2942726" cy="1586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aseline="-10000" dirty="0"/>
                <a:t>~</a:t>
              </a:r>
              <a:r>
                <a:rPr lang="en-US" sz="2800" dirty="0"/>
                <a:t>40</a:t>
              </a:r>
              <a:r>
                <a:rPr lang="en-US" sz="1200" dirty="0"/>
                <a:t>%</a:t>
              </a:r>
              <a:endParaRPr lang="ru-RU" sz="2800"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E3FCAD6-D07E-9649-956F-370AA208E11B}"/>
              </a:ext>
            </a:extLst>
          </p:cNvPr>
          <p:cNvGrpSpPr/>
          <p:nvPr/>
        </p:nvGrpSpPr>
        <p:grpSpPr>
          <a:xfrm>
            <a:off x="0" y="736977"/>
            <a:ext cx="12267415" cy="2613969"/>
            <a:chOff x="-64720" y="1829799"/>
            <a:chExt cx="12321440" cy="4887603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27E0A454-AABA-1749-8AEF-184E8E50879E}"/>
                </a:ext>
              </a:extLst>
            </p:cNvPr>
            <p:cNvGrpSpPr/>
            <p:nvPr/>
          </p:nvGrpSpPr>
          <p:grpSpPr>
            <a:xfrm>
              <a:off x="-64720" y="1829799"/>
              <a:ext cx="12321440" cy="2338440"/>
              <a:chOff x="0" y="3290464"/>
              <a:chExt cx="12321440" cy="2338440"/>
            </a:xfrm>
          </p:grpSpPr>
          <p:cxnSp>
            <p:nvCxnSpPr>
              <p:cNvPr id="12" name="Прямая соединительная линия 11">
                <a:extLst>
                  <a:ext uri="{FF2B5EF4-FFF2-40B4-BE49-F238E27FC236}">
                    <a16:creationId xmlns:a16="http://schemas.microsoft.com/office/drawing/2014/main" id="{CA60A587-9D3E-914B-BD4A-B44B6FE6043E}"/>
                  </a:ext>
                </a:extLst>
              </p:cNvPr>
              <p:cNvCxnSpPr/>
              <p:nvPr/>
            </p:nvCxnSpPr>
            <p:spPr>
              <a:xfrm>
                <a:off x="320634" y="5628904"/>
                <a:ext cx="11459688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>
                <a:extLst>
                  <a:ext uri="{FF2B5EF4-FFF2-40B4-BE49-F238E27FC236}">
                    <a16:creationId xmlns:a16="http://schemas.microsoft.com/office/drawing/2014/main" id="{420F3C8C-77EB-834F-83D0-9F7FFA35AFA9}"/>
                  </a:ext>
                </a:extLst>
              </p:cNvPr>
              <p:cNvCxnSpPr/>
              <p:nvPr/>
            </p:nvCxnSpPr>
            <p:spPr>
              <a:xfrm flipV="1">
                <a:off x="320634" y="3728852"/>
                <a:ext cx="0" cy="190005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2C4D90-442E-9F4A-9DD2-485D5E83E295}"/>
                  </a:ext>
                </a:extLst>
              </p:cNvPr>
              <p:cNvSpPr txBox="1"/>
              <p:nvPr/>
            </p:nvSpPr>
            <p:spPr>
              <a:xfrm>
                <a:off x="0" y="3290464"/>
                <a:ext cx="1018415" cy="346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50" dirty="0"/>
                  <a:t>2015-2017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28D964-F093-3D48-BB20-B46477DFE150}"/>
                  </a:ext>
                </a:extLst>
              </p:cNvPr>
              <p:cNvSpPr txBox="1"/>
              <p:nvPr/>
            </p:nvSpPr>
            <p:spPr>
              <a:xfrm>
                <a:off x="381200" y="3548579"/>
                <a:ext cx="3988130" cy="1621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50" dirty="0"/>
                  <a:t>Апробация тест системы </a:t>
                </a:r>
                <a:r>
                  <a:rPr lang="en-US" sz="1050" dirty="0"/>
                  <a:t>T&amp;B</a:t>
                </a:r>
                <a:r>
                  <a:rPr lang="ru-RU" sz="1050" dirty="0"/>
                  <a:t>-тест</a:t>
                </a:r>
              </a:p>
              <a:p>
                <a:r>
                  <a:rPr lang="ru-RU" sz="1050" dirty="0"/>
                  <a:t>(</a:t>
                </a:r>
                <a:r>
                  <a:rPr lang="en-US" sz="1050" dirty="0"/>
                  <a:t>TREC, KREC, </a:t>
                </a:r>
                <a:r>
                  <a:rPr lang="en-US" sz="1050" i="1" dirty="0"/>
                  <a:t>IL17</a:t>
                </a:r>
                <a:r>
                  <a:rPr lang="en-US" sz="1050" dirty="0"/>
                  <a:t>) (</a:t>
                </a:r>
                <a:r>
                  <a:rPr lang="ru-RU" sz="1050" dirty="0"/>
                  <a:t>АБВ-тест, Россия)</a:t>
                </a:r>
              </a:p>
              <a:p>
                <a:r>
                  <a:rPr lang="ru-RU" sz="1050" dirty="0"/>
                  <a:t>Исследования эффективности</a:t>
                </a:r>
                <a:endParaRPr lang="en-US" sz="1050" dirty="0"/>
              </a:p>
              <a:p>
                <a:r>
                  <a:rPr lang="ru-RU" sz="1050" dirty="0"/>
                  <a:t>и апробация метода</a:t>
                </a:r>
              </a:p>
              <a:p>
                <a:r>
                  <a:rPr lang="ru-RU" sz="1050" dirty="0"/>
                  <a:t>Защита диссертации (Дерябина С.С.)</a:t>
                </a:r>
              </a:p>
              <a:p>
                <a:r>
                  <a:rPr lang="ru-RU" sz="1050" dirty="0"/>
                  <a:t>Выпуск монографии (</a:t>
                </a:r>
                <a:r>
                  <a:rPr lang="ru-RU" sz="1050" dirty="0" err="1"/>
                  <a:t>Тузанкина</a:t>
                </a:r>
                <a:r>
                  <a:rPr lang="ru-RU" sz="1050" dirty="0"/>
                  <a:t> И.А., Дерябина С.С., </a:t>
                </a:r>
                <a:r>
                  <a:rPr lang="ru-RU" sz="1050" dirty="0" err="1"/>
                  <a:t>Болков</a:t>
                </a:r>
                <a:r>
                  <a:rPr lang="ru-RU" sz="1050" dirty="0"/>
                  <a:t> М.А.)</a:t>
                </a:r>
              </a:p>
            </p:txBody>
          </p:sp>
          <p:cxnSp>
            <p:nvCxnSpPr>
              <p:cNvPr id="16" name="Прямая со стрелкой 15">
                <a:extLst>
                  <a:ext uri="{FF2B5EF4-FFF2-40B4-BE49-F238E27FC236}">
                    <a16:creationId xmlns:a16="http://schemas.microsoft.com/office/drawing/2014/main" id="{8FC7B7B0-1315-9E40-BDDD-78C5793949FF}"/>
                  </a:ext>
                </a:extLst>
              </p:cNvPr>
              <p:cNvCxnSpPr/>
              <p:nvPr/>
            </p:nvCxnSpPr>
            <p:spPr>
              <a:xfrm flipV="1">
                <a:off x="4498769" y="3728852"/>
                <a:ext cx="0" cy="190005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>
                <a:extLst>
                  <a:ext uri="{FF2B5EF4-FFF2-40B4-BE49-F238E27FC236}">
                    <a16:creationId xmlns:a16="http://schemas.microsoft.com/office/drawing/2014/main" id="{01ED16FC-FD28-AF45-B646-75FCF10271A4}"/>
                  </a:ext>
                </a:extLst>
              </p:cNvPr>
              <p:cNvCxnSpPr/>
              <p:nvPr/>
            </p:nvCxnSpPr>
            <p:spPr>
              <a:xfrm flipV="1">
                <a:off x="8203870" y="3728852"/>
                <a:ext cx="0" cy="190005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3287D0-51E4-A849-AEA4-4E7DA6D7D78E}"/>
                  </a:ext>
                </a:extLst>
              </p:cNvPr>
              <p:cNvSpPr txBox="1"/>
              <p:nvPr/>
            </p:nvSpPr>
            <p:spPr>
              <a:xfrm>
                <a:off x="4172397" y="3293935"/>
                <a:ext cx="598637" cy="346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50" dirty="0"/>
                  <a:t>2018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EEDFE9-552F-ED4C-A6B9-EB87CF5A47F4}"/>
                  </a:ext>
                </a:extLst>
              </p:cNvPr>
              <p:cNvSpPr txBox="1"/>
              <p:nvPr/>
            </p:nvSpPr>
            <p:spPr>
              <a:xfrm>
                <a:off x="7877498" y="3359519"/>
                <a:ext cx="598637" cy="346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50" dirty="0"/>
                  <a:t>2019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B360B4-E241-A84F-A484-FC86A3DDC7EE}"/>
                  </a:ext>
                </a:extLst>
              </p:cNvPr>
              <p:cNvSpPr txBox="1"/>
              <p:nvPr/>
            </p:nvSpPr>
            <p:spPr>
              <a:xfrm>
                <a:off x="4610393" y="4217212"/>
                <a:ext cx="3505797" cy="765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50" dirty="0"/>
                  <a:t>Селективный скрининг на ТКИН и </a:t>
                </a:r>
                <a:r>
                  <a:rPr lang="ru-RU" sz="1050" dirty="0" err="1"/>
                  <a:t>агаммаглобулинемию</a:t>
                </a:r>
                <a:endParaRPr lang="ru-RU" sz="1050" dirty="0"/>
              </a:p>
              <a:p>
                <a:endParaRPr lang="ru-RU" sz="105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36E093-5C69-1A49-B24C-FCA4BF05D992}"/>
                  </a:ext>
                </a:extLst>
              </p:cNvPr>
              <p:cNvSpPr txBox="1"/>
              <p:nvPr/>
            </p:nvSpPr>
            <p:spPr>
              <a:xfrm>
                <a:off x="8333310" y="3693225"/>
                <a:ext cx="3988130" cy="1407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50" dirty="0"/>
                  <a:t>Переход тест системы </a:t>
                </a:r>
                <a:r>
                  <a:rPr lang="ru-RU" sz="1050" dirty="0" err="1"/>
                  <a:t>БиТ</a:t>
                </a:r>
                <a:r>
                  <a:rPr lang="ru-RU" sz="1050" dirty="0"/>
                  <a:t>-тест</a:t>
                </a:r>
              </a:p>
              <a:p>
                <a:r>
                  <a:rPr lang="ru-RU" sz="1050" dirty="0"/>
                  <a:t>(</a:t>
                </a:r>
                <a:r>
                  <a:rPr lang="en-US" sz="1050" dirty="0"/>
                  <a:t>TREC, KREC, </a:t>
                </a:r>
                <a:r>
                  <a:rPr lang="en-US" sz="1050" i="1" dirty="0"/>
                  <a:t>ALB</a:t>
                </a:r>
                <a:r>
                  <a:rPr lang="en-US" sz="1050" dirty="0"/>
                  <a:t>)</a:t>
                </a:r>
                <a:r>
                  <a:rPr lang="ru-RU" sz="1050" dirty="0"/>
                  <a:t> (АБВ-тест, Россия)</a:t>
                </a:r>
              </a:p>
              <a:p>
                <a:r>
                  <a:rPr lang="ru-RU" sz="1050" dirty="0"/>
                  <a:t>Получение регистрационного удостоверения </a:t>
                </a:r>
              </a:p>
              <a:p>
                <a:r>
                  <a:rPr lang="ru-RU" sz="1050" dirty="0" err="1"/>
                  <a:t>Селектиный</a:t>
                </a:r>
                <a:r>
                  <a:rPr lang="ru-RU" sz="1050" dirty="0"/>
                  <a:t> скрининг на ТКИН и </a:t>
                </a:r>
                <a:r>
                  <a:rPr lang="ru-RU" sz="1050" dirty="0" err="1"/>
                  <a:t>агаммаглобулинемию</a:t>
                </a:r>
                <a:endParaRPr lang="ru-RU" sz="1050" dirty="0"/>
              </a:p>
              <a:p>
                <a:endParaRPr lang="ru-RU" sz="1050" dirty="0"/>
              </a:p>
            </p:txBody>
          </p:sp>
        </p:grp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768B7A56-58B6-F843-BA4A-4E5319C5B549}"/>
                </a:ext>
              </a:extLst>
            </p:cNvPr>
            <p:cNvCxnSpPr/>
            <p:nvPr/>
          </p:nvCxnSpPr>
          <p:spPr>
            <a:xfrm>
              <a:off x="11715602" y="4168239"/>
              <a:ext cx="0" cy="206128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2139B40D-B48D-3A49-8404-4B22FD02BC0D}"/>
                </a:ext>
              </a:extLst>
            </p:cNvPr>
            <p:cNvCxnSpPr/>
            <p:nvPr/>
          </p:nvCxnSpPr>
          <p:spPr>
            <a:xfrm flipH="1">
              <a:off x="8268589" y="5971898"/>
              <a:ext cx="3447014" cy="1214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6BB023-6C25-534F-8C8E-98E61251D2D0}"/>
                </a:ext>
              </a:extLst>
            </p:cNvPr>
            <p:cNvSpPr txBox="1"/>
            <p:nvPr/>
          </p:nvSpPr>
          <p:spPr>
            <a:xfrm>
              <a:off x="11353800" y="6370592"/>
              <a:ext cx="598637" cy="346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/>
                <a:t>2021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DEF2BF-A104-504E-A088-E5937458A945}"/>
                </a:ext>
              </a:extLst>
            </p:cNvPr>
            <p:cNvSpPr txBox="1"/>
            <p:nvPr/>
          </p:nvSpPr>
          <p:spPr>
            <a:xfrm>
              <a:off x="8686202" y="4802004"/>
              <a:ext cx="3505796" cy="1407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/>
                <a:t>Селективный скрининг</a:t>
              </a:r>
            </a:p>
            <a:p>
              <a:r>
                <a:rPr lang="ru-RU" sz="1050" dirty="0"/>
                <a:t>Разработка клинических рекомендаций</a:t>
              </a:r>
            </a:p>
            <a:p>
              <a:r>
                <a:rPr lang="ru-RU" sz="1050" b="1" dirty="0"/>
                <a:t>Пилотный проект на 5000 исследований</a:t>
              </a:r>
            </a:p>
            <a:p>
              <a:endParaRPr lang="ru-RU" sz="105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2BCADB-0881-A548-8142-2203519CA2F1}"/>
                </a:ext>
              </a:extLst>
            </p:cNvPr>
            <p:cNvSpPr txBox="1"/>
            <p:nvPr/>
          </p:nvSpPr>
          <p:spPr>
            <a:xfrm>
              <a:off x="3678880" y="5543484"/>
              <a:ext cx="4380901" cy="110163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/>
                <a:t>Массовый неонатальный скрининг на ТКИН</a:t>
              </a:r>
              <a:br>
                <a:rPr lang="ru-RU" sz="1200" dirty="0"/>
              </a:br>
              <a:r>
                <a:rPr lang="ru-RU" sz="1200" dirty="0"/>
                <a:t> в Уральском федеральном округе </a:t>
              </a:r>
              <a:br>
                <a:rPr lang="ru-RU" sz="1200" dirty="0"/>
              </a:br>
              <a:r>
                <a:rPr lang="ru-RU" sz="1200" dirty="0"/>
                <a:t>2023</a:t>
              </a:r>
            </a:p>
          </p:txBody>
        </p:sp>
      </p:grpSp>
      <p:graphicFrame>
        <p:nvGraphicFramePr>
          <p:cNvPr id="34" name="Схема 33">
            <a:extLst>
              <a:ext uri="{FF2B5EF4-FFF2-40B4-BE49-F238E27FC236}">
                <a16:creationId xmlns:a16="http://schemas.microsoft.com/office/drawing/2014/main" id="{C64C3F25-93FE-F041-85F7-B233F704C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9664317"/>
              </p:ext>
            </p:extLst>
          </p:nvPr>
        </p:nvGraphicFramePr>
        <p:xfrm>
          <a:off x="1527186" y="55169"/>
          <a:ext cx="9478128" cy="65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51606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1A492B7-3AD4-F243-815A-84765BF6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82BA-F414-4EE7-8A53-3618748B0514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8825829E-0F3F-B740-899B-4016911F3A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5948439"/>
              </p:ext>
            </p:extLst>
          </p:nvPr>
        </p:nvGraphicFramePr>
        <p:xfrm>
          <a:off x="274949" y="537328"/>
          <a:ext cx="11642102" cy="5128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361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F0DF018-CB46-AD40-8D0B-5EA83F96E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669" y="4104310"/>
            <a:ext cx="3631662" cy="204361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17C84F-8673-184C-B698-3D3684D4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82BA-F414-4EE7-8A53-3618748B0514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AEDBE44-BF3D-5547-9FD3-3E44564B53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9237420"/>
              </p:ext>
            </p:extLst>
          </p:nvPr>
        </p:nvGraphicFramePr>
        <p:xfrm>
          <a:off x="199994" y="721342"/>
          <a:ext cx="4260073" cy="5193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5C2BD283-89F5-3D4B-B70F-689835D53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8076723"/>
              </p:ext>
            </p:extLst>
          </p:nvPr>
        </p:nvGraphicFramePr>
        <p:xfrm>
          <a:off x="4772027" y="721342"/>
          <a:ext cx="3837668" cy="5193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 Box 21">
            <a:extLst>
              <a:ext uri="{FF2B5EF4-FFF2-40B4-BE49-F238E27FC236}">
                <a16:creationId xmlns:a16="http://schemas.microsoft.com/office/drawing/2014/main" id="{5B162734-AC4F-E94D-9925-D696FC4CC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399" y="-131577"/>
            <a:ext cx="2283039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dirty="0">
                <a:solidFill>
                  <a:schemeClr val="accent5"/>
                </a:solidFill>
                <a:latin typeface="Franklin Gothic Medium" pitchFamily="32" charset="0"/>
              </a:rPr>
              <a:t>Два пути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DE038F8-D639-B544-A562-BF9D5B8F2CF8}"/>
              </a:ext>
            </a:extLst>
          </p:cNvPr>
          <p:cNvCxnSpPr/>
          <p:nvPr/>
        </p:nvCxnSpPr>
        <p:spPr bwMode="auto">
          <a:xfrm rot="5400000">
            <a:off x="1628755" y="3507424"/>
            <a:ext cx="5857916" cy="158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FC445C7D-2AB3-6743-8072-F87700F6A2F3}"/>
              </a:ext>
            </a:extLst>
          </p:cNvPr>
          <p:cNvSpPr/>
          <p:nvPr/>
        </p:nvSpPr>
        <p:spPr>
          <a:xfrm>
            <a:off x="9586913" y="605020"/>
            <a:ext cx="2100262" cy="314325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8F4FCA-F926-AC48-A2FB-54FABFE6CE5C}"/>
              </a:ext>
            </a:extLst>
          </p:cNvPr>
          <p:cNvSpPr txBox="1"/>
          <p:nvPr/>
        </p:nvSpPr>
        <p:spPr>
          <a:xfrm>
            <a:off x="9586913" y="822428"/>
            <a:ext cx="210026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/>
              <a:t>Важно помнить о необходимости совершенствования лабораторных исследований, используя новые технологии и обучая специалистов новейшим тенденциям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62799E8-8CBE-7340-AD05-FE8B6EABD5AA}"/>
              </a:ext>
            </a:extLst>
          </p:cNvPr>
          <p:cNvCxnSpPr/>
          <p:nvPr/>
        </p:nvCxnSpPr>
        <p:spPr>
          <a:xfrm>
            <a:off x="116669" y="605020"/>
            <a:ext cx="4343399" cy="56737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8AA571E-7B93-7640-B68B-6E41BF0B00C6}"/>
              </a:ext>
            </a:extLst>
          </p:cNvPr>
          <p:cNvCxnSpPr>
            <a:cxnSpLocks/>
          </p:cNvCxnSpPr>
          <p:nvPr/>
        </p:nvCxnSpPr>
        <p:spPr>
          <a:xfrm flipH="1">
            <a:off x="219442" y="605020"/>
            <a:ext cx="4137852" cy="56737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трелка вправо 20">
            <a:extLst>
              <a:ext uri="{FF2B5EF4-FFF2-40B4-BE49-F238E27FC236}">
                <a16:creationId xmlns:a16="http://schemas.microsoft.com/office/drawing/2014/main" id="{8D14B5D7-8090-C540-8963-9254722BC0D4}"/>
              </a:ext>
            </a:extLst>
          </p:cNvPr>
          <p:cNvSpPr/>
          <p:nvPr/>
        </p:nvSpPr>
        <p:spPr>
          <a:xfrm rot="19759612">
            <a:off x="8522213" y="2134333"/>
            <a:ext cx="1093636" cy="186491"/>
          </a:xfrm>
          <a:prstGeom prst="rightArrow">
            <a:avLst>
              <a:gd name="adj1" fmla="val 50000"/>
              <a:gd name="adj2" fmla="val 8523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>
            <a:extLst>
              <a:ext uri="{FF2B5EF4-FFF2-40B4-BE49-F238E27FC236}">
                <a16:creationId xmlns:a16="http://schemas.microsoft.com/office/drawing/2014/main" id="{24FA8E02-6916-DB44-8FFE-1AD12E880A16}"/>
              </a:ext>
            </a:extLst>
          </p:cNvPr>
          <p:cNvSpPr/>
          <p:nvPr/>
        </p:nvSpPr>
        <p:spPr>
          <a:xfrm rot="5400000">
            <a:off x="10419342" y="3875668"/>
            <a:ext cx="466543" cy="211747"/>
          </a:xfrm>
          <a:prstGeom prst="rightArrow">
            <a:avLst>
              <a:gd name="adj1" fmla="val 50000"/>
              <a:gd name="adj2" fmla="val 8523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69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A31C230-0783-214E-A2A8-2F203A18A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82BA-F414-4EE7-8A53-3618748B0514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5E2816-FDA0-FF4D-BC4C-2C511A7AF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7" y="1"/>
            <a:ext cx="3744174" cy="27958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443A89-5850-A940-B195-3517E6984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119" y="135890"/>
            <a:ext cx="4170662" cy="23501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933F3E-1712-7B45-B659-3AF85B3AD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77" y="3429000"/>
            <a:ext cx="3732974" cy="27958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A9FBE9-7B63-A642-954C-B1FFD2A8F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6119" y="2808600"/>
            <a:ext cx="3854450" cy="216706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1CC479-773A-9949-A045-D7B07F2EB1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3550" y="385762"/>
            <a:ext cx="3744173" cy="210026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64133A-03ED-2B44-A8B8-A46AFF0F47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414" y="3414711"/>
            <a:ext cx="4569196" cy="257873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8C91417-2120-3E4F-A042-882605C93A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0731" y="4686308"/>
            <a:ext cx="2496771" cy="176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50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700</Words>
  <Application>Microsoft Macintosh PowerPoint</Application>
  <PresentationFormat>Широкоэкранный</PresentationFormat>
  <Paragraphs>85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Bookman Old Style</vt:lpstr>
      <vt:lpstr>Calibri</vt:lpstr>
      <vt:lpstr>Cambria</vt:lpstr>
      <vt:lpstr>Franklin Gothic Medium</vt:lpstr>
      <vt:lpstr>Gill Sans MT</vt:lpstr>
      <vt:lpstr>Times New Roman</vt:lpstr>
      <vt:lpstr>Wingdings</vt:lpstr>
      <vt:lpstr>Wingdings 3</vt:lpstr>
      <vt:lpstr>Начальная</vt:lpstr>
      <vt:lpstr>Черемохин Дмитрий Андреевич аспирант лаборатории иммунологии воспаления  ФГБУН Институт иммунологии и физиологии УрО РАН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Черемохин Дмитрий Андреевич аспирант лаборатории иммунологии воспаления  ФГБУН Институт иммунологии и физиологии УрО РАН </dc:title>
  <dc:creator>Дмитрий Черемохин</dc:creator>
  <cp:lastModifiedBy>Дмитрий Черемохин</cp:lastModifiedBy>
  <cp:revision>1</cp:revision>
  <dcterms:created xsi:type="dcterms:W3CDTF">2022-01-18T16:10:08Z</dcterms:created>
  <dcterms:modified xsi:type="dcterms:W3CDTF">2022-01-18T18:10:52Z</dcterms:modified>
</cp:coreProperties>
</file>